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23"/>
  </p:notesMasterIdLst>
  <p:sldIdLst>
    <p:sldId id="256" r:id="rId2"/>
    <p:sldId id="309" r:id="rId3"/>
    <p:sldId id="330" r:id="rId4"/>
    <p:sldId id="312" r:id="rId5"/>
    <p:sldId id="257" r:id="rId6"/>
    <p:sldId id="311" r:id="rId7"/>
    <p:sldId id="325" r:id="rId8"/>
    <p:sldId id="331" r:id="rId9"/>
    <p:sldId id="314" r:id="rId10"/>
    <p:sldId id="315" r:id="rId11"/>
    <p:sldId id="321" r:id="rId12"/>
    <p:sldId id="329" r:id="rId13"/>
    <p:sldId id="317" r:id="rId14"/>
    <p:sldId id="327" r:id="rId15"/>
    <p:sldId id="318" r:id="rId16"/>
    <p:sldId id="326" r:id="rId17"/>
    <p:sldId id="328" r:id="rId18"/>
    <p:sldId id="324" r:id="rId19"/>
    <p:sldId id="320" r:id="rId20"/>
    <p:sldId id="322" r:id="rId21"/>
    <p:sldId id="258" r:id="rId22"/>
  </p:sldIdLst>
  <p:sldSz cx="9144000" cy="5143500" type="screen16x9"/>
  <p:notesSz cx="6858000" cy="9144000"/>
  <p:embeddedFontLst>
    <p:embeddedFont>
      <p:font typeface="Assistant" panose="020B0604020202020204" charset="-79"/>
      <p:regular r:id="rId24"/>
      <p:bold r:id="rId25"/>
    </p:embeddedFont>
    <p:embeddedFont>
      <p:font typeface="Roboto Black" panose="020B0604020202020204" charset="0"/>
      <p:bold r:id="rId26"/>
      <p:boldItalic r:id="rId27"/>
    </p:embeddedFont>
    <p:embeddedFont>
      <p:font typeface="Roboto Condensed" panose="020B0604020202020204" charset="0"/>
      <p:regular r:id="rId28"/>
      <p:bold r:id="rId29"/>
      <p:italic r:id="rId30"/>
      <p:boldItalic r:id="rId31"/>
    </p:embeddedFont>
    <p:embeddedFont>
      <p:font typeface="Source Sans Pro" panose="020B0503030403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0432E0F-CA19-4EAE-9CAF-C6A59A9325CA}">
  <a:tblStyle styleId="{30432E0F-CA19-4EAE-9CAF-C6A59A9325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9" name="Google Shape;3659;g89a5fe3e88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0" name="Google Shape;3660;g89a5fe3e88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90747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953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5671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4745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g958bea0654_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8" name="Google Shape;3698;g958bea0654_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077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99064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01695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49498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793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42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1" name="Google Shape;3691;g8996c3991b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2" name="Google Shape;3692;g8996c3991b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6158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8.xml"/><Relationship Id="rId2" Type="http://schemas.openxmlformats.org/officeDocument/2006/relationships/slide" Target="../slides/slide4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2318725" y="1417394"/>
            <a:ext cx="4457400" cy="16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551750" y="3430001"/>
            <a:ext cx="31809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936775" y="3216633"/>
            <a:ext cx="3520800" cy="5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3409850" y="1778407"/>
            <a:ext cx="2052300" cy="176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 Black"/>
              <a:buNone/>
              <a:defRPr sz="1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 Black"/>
              <a:buNone/>
              <a:defRPr sz="12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 Black"/>
              <a:buNone/>
              <a:defRPr sz="12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 Black"/>
              <a:buNone/>
              <a:defRPr sz="12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 Black"/>
              <a:buNone/>
              <a:defRPr sz="12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 Black"/>
              <a:buNone/>
              <a:defRPr sz="12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 Black"/>
              <a:buNone/>
              <a:defRPr sz="12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 Black"/>
              <a:buNone/>
              <a:defRPr sz="12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oboto Black"/>
              <a:buNone/>
              <a:defRPr sz="120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1091600" y="1210775"/>
            <a:ext cx="7172400" cy="3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/>
          <p:nvPr/>
        </p:nvSpPr>
        <p:spPr>
          <a:xfrm>
            <a:off x="8731700" y="2207635"/>
            <a:ext cx="224608" cy="224606"/>
          </a:xfrm>
          <a:custGeom>
            <a:avLst/>
            <a:gdLst/>
            <a:ahLst/>
            <a:cxnLst/>
            <a:rect l="l" t="t" r="r" b="b"/>
            <a:pathLst>
              <a:path w="882" h="882" extrusionOk="0">
                <a:moveTo>
                  <a:pt x="452" y="160"/>
                </a:moveTo>
                <a:cubicBezTo>
                  <a:pt x="611" y="160"/>
                  <a:pt x="723" y="295"/>
                  <a:pt x="723" y="430"/>
                </a:cubicBezTo>
                <a:cubicBezTo>
                  <a:pt x="723" y="588"/>
                  <a:pt x="611" y="701"/>
                  <a:pt x="452" y="701"/>
                </a:cubicBezTo>
                <a:cubicBezTo>
                  <a:pt x="295" y="701"/>
                  <a:pt x="181" y="588"/>
                  <a:pt x="181" y="430"/>
                </a:cubicBezTo>
                <a:cubicBezTo>
                  <a:pt x="181" y="295"/>
                  <a:pt x="295" y="160"/>
                  <a:pt x="452" y="160"/>
                </a:cubicBezTo>
                <a:close/>
                <a:moveTo>
                  <a:pt x="452" y="1"/>
                </a:moveTo>
                <a:cubicBezTo>
                  <a:pt x="205" y="1"/>
                  <a:pt x="1" y="205"/>
                  <a:pt x="1" y="430"/>
                </a:cubicBezTo>
                <a:cubicBezTo>
                  <a:pt x="1" y="678"/>
                  <a:pt x="205" y="882"/>
                  <a:pt x="452" y="882"/>
                </a:cubicBezTo>
                <a:cubicBezTo>
                  <a:pt x="701" y="882"/>
                  <a:pt x="882" y="678"/>
                  <a:pt x="882" y="430"/>
                </a:cubicBezTo>
                <a:cubicBezTo>
                  <a:pt x="882" y="205"/>
                  <a:pt x="701" y="1"/>
                  <a:pt x="4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4"/>
          <p:cNvGrpSpPr/>
          <p:nvPr/>
        </p:nvGrpSpPr>
        <p:grpSpPr>
          <a:xfrm>
            <a:off x="8102715" y="722596"/>
            <a:ext cx="241672" cy="247275"/>
            <a:chOff x="1305734" y="1992982"/>
            <a:chExt cx="232982" cy="238383"/>
          </a:xfrm>
        </p:grpSpPr>
        <p:sp>
          <p:nvSpPr>
            <p:cNvPr id="19" name="Google Shape;19;p4"/>
            <p:cNvSpPr/>
            <p:nvPr/>
          </p:nvSpPr>
          <p:spPr>
            <a:xfrm>
              <a:off x="1399515" y="1992982"/>
              <a:ext cx="44681" cy="238383"/>
            </a:xfrm>
            <a:custGeom>
              <a:avLst/>
              <a:gdLst/>
              <a:ahLst/>
              <a:cxnLst/>
              <a:rect l="l" t="t" r="r" b="b"/>
              <a:pathLst>
                <a:path w="182" h="971" extrusionOk="0">
                  <a:moveTo>
                    <a:pt x="1" y="1"/>
                  </a:moveTo>
                  <a:lnTo>
                    <a:pt x="1" y="971"/>
                  </a:lnTo>
                  <a:lnTo>
                    <a:pt x="181" y="971"/>
                  </a:lnTo>
                  <a:lnTo>
                    <a:pt x="18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1305734" y="2092900"/>
              <a:ext cx="232982" cy="38789"/>
            </a:xfrm>
            <a:custGeom>
              <a:avLst/>
              <a:gdLst/>
              <a:ahLst/>
              <a:cxnLst/>
              <a:rect l="l" t="t" r="r" b="b"/>
              <a:pathLst>
                <a:path w="949" h="158" extrusionOk="0">
                  <a:moveTo>
                    <a:pt x="0" y="0"/>
                  </a:moveTo>
                  <a:lnTo>
                    <a:pt x="0" y="157"/>
                  </a:lnTo>
                  <a:lnTo>
                    <a:pt x="948" y="157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4"/>
          <p:cNvSpPr/>
          <p:nvPr/>
        </p:nvSpPr>
        <p:spPr>
          <a:xfrm rot="10800000">
            <a:off x="8142757" y="356509"/>
            <a:ext cx="723078" cy="125199"/>
          </a:xfrm>
          <a:custGeom>
            <a:avLst/>
            <a:gdLst/>
            <a:ahLst/>
            <a:cxnLst/>
            <a:rect l="l" t="t" r="r" b="b"/>
            <a:pathLst>
              <a:path w="3523" h="610" extrusionOk="0">
                <a:moveTo>
                  <a:pt x="747" y="1"/>
                </a:moveTo>
                <a:lnTo>
                  <a:pt x="407" y="338"/>
                </a:lnTo>
                <a:lnTo>
                  <a:pt x="136" y="67"/>
                </a:lnTo>
                <a:lnTo>
                  <a:pt x="1" y="203"/>
                </a:lnTo>
                <a:lnTo>
                  <a:pt x="407" y="609"/>
                </a:lnTo>
                <a:lnTo>
                  <a:pt x="747" y="271"/>
                </a:lnTo>
                <a:lnTo>
                  <a:pt x="1085" y="609"/>
                </a:lnTo>
                <a:lnTo>
                  <a:pt x="1424" y="271"/>
                </a:lnTo>
                <a:lnTo>
                  <a:pt x="1762" y="609"/>
                </a:lnTo>
                <a:lnTo>
                  <a:pt x="2101" y="271"/>
                </a:lnTo>
                <a:lnTo>
                  <a:pt x="2439" y="609"/>
                </a:lnTo>
                <a:lnTo>
                  <a:pt x="2779" y="271"/>
                </a:lnTo>
                <a:lnTo>
                  <a:pt x="3116" y="609"/>
                </a:lnTo>
                <a:lnTo>
                  <a:pt x="3523" y="203"/>
                </a:lnTo>
                <a:lnTo>
                  <a:pt x="3411" y="67"/>
                </a:lnTo>
                <a:lnTo>
                  <a:pt x="3116" y="338"/>
                </a:lnTo>
                <a:lnTo>
                  <a:pt x="2779" y="1"/>
                </a:lnTo>
                <a:lnTo>
                  <a:pt x="2439" y="338"/>
                </a:lnTo>
                <a:lnTo>
                  <a:pt x="2123" y="1"/>
                </a:lnTo>
                <a:lnTo>
                  <a:pt x="1762" y="338"/>
                </a:lnTo>
                <a:lnTo>
                  <a:pt x="1446" y="1"/>
                </a:lnTo>
                <a:lnTo>
                  <a:pt x="1085" y="338"/>
                </a:lnTo>
                <a:lnTo>
                  <a:pt x="7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 rot="10800000">
            <a:off x="8423993" y="4483813"/>
            <a:ext cx="319772" cy="241163"/>
          </a:xfrm>
          <a:custGeom>
            <a:avLst/>
            <a:gdLst/>
            <a:ahLst/>
            <a:cxnLst/>
            <a:rect l="l" t="t" r="r" b="b"/>
            <a:pathLst>
              <a:path w="1558" h="1175" extrusionOk="0">
                <a:moveTo>
                  <a:pt x="790" y="340"/>
                </a:moveTo>
                <a:lnTo>
                  <a:pt x="1219" y="994"/>
                </a:lnTo>
                <a:lnTo>
                  <a:pt x="362" y="994"/>
                </a:lnTo>
                <a:lnTo>
                  <a:pt x="790" y="340"/>
                </a:lnTo>
                <a:close/>
                <a:moveTo>
                  <a:pt x="790" y="1"/>
                </a:moveTo>
                <a:lnTo>
                  <a:pt x="0" y="1175"/>
                </a:lnTo>
                <a:lnTo>
                  <a:pt x="1557" y="1175"/>
                </a:lnTo>
                <a:lnTo>
                  <a:pt x="79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1038947" y="4113597"/>
            <a:ext cx="225620" cy="224606"/>
          </a:xfrm>
          <a:custGeom>
            <a:avLst/>
            <a:gdLst/>
            <a:ahLst/>
            <a:cxnLst/>
            <a:rect l="l" t="t" r="r" b="b"/>
            <a:pathLst>
              <a:path w="882" h="882" extrusionOk="0">
                <a:moveTo>
                  <a:pt x="452" y="160"/>
                </a:moveTo>
                <a:cubicBezTo>
                  <a:pt x="611" y="160"/>
                  <a:pt x="723" y="295"/>
                  <a:pt x="723" y="430"/>
                </a:cubicBezTo>
                <a:cubicBezTo>
                  <a:pt x="723" y="588"/>
                  <a:pt x="611" y="701"/>
                  <a:pt x="452" y="701"/>
                </a:cubicBezTo>
                <a:cubicBezTo>
                  <a:pt x="295" y="701"/>
                  <a:pt x="181" y="588"/>
                  <a:pt x="181" y="430"/>
                </a:cubicBezTo>
                <a:cubicBezTo>
                  <a:pt x="181" y="295"/>
                  <a:pt x="295" y="160"/>
                  <a:pt x="452" y="160"/>
                </a:cubicBezTo>
                <a:close/>
                <a:moveTo>
                  <a:pt x="452" y="1"/>
                </a:moveTo>
                <a:cubicBezTo>
                  <a:pt x="205" y="1"/>
                  <a:pt x="1" y="205"/>
                  <a:pt x="1" y="430"/>
                </a:cubicBezTo>
                <a:cubicBezTo>
                  <a:pt x="1" y="678"/>
                  <a:pt x="205" y="882"/>
                  <a:pt x="452" y="882"/>
                </a:cubicBezTo>
                <a:cubicBezTo>
                  <a:pt x="701" y="882"/>
                  <a:pt x="882" y="678"/>
                  <a:pt x="882" y="430"/>
                </a:cubicBezTo>
                <a:cubicBezTo>
                  <a:pt x="882" y="205"/>
                  <a:pt x="701" y="1"/>
                  <a:pt x="4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 flipH="1">
            <a:off x="275124" y="790817"/>
            <a:ext cx="444865" cy="442892"/>
            <a:chOff x="-58641" y="2895500"/>
            <a:chExt cx="680326" cy="680326"/>
          </a:xfrm>
        </p:grpSpPr>
        <p:sp>
          <p:nvSpPr>
            <p:cNvPr id="25" name="Google Shape;25;p4"/>
            <p:cNvSpPr/>
            <p:nvPr/>
          </p:nvSpPr>
          <p:spPr>
            <a:xfrm>
              <a:off x="57738" y="3012086"/>
              <a:ext cx="521853" cy="526392"/>
            </a:xfrm>
            <a:custGeom>
              <a:avLst/>
              <a:gdLst/>
              <a:ahLst/>
              <a:cxnLst/>
              <a:rect l="l" t="t" r="r" b="b"/>
              <a:pathLst>
                <a:path w="2529" h="2551" extrusionOk="0">
                  <a:moveTo>
                    <a:pt x="2326" y="1"/>
                  </a:moveTo>
                  <a:lnTo>
                    <a:pt x="0" y="2349"/>
                  </a:lnTo>
                  <a:cubicBezTo>
                    <a:pt x="91" y="2415"/>
                    <a:pt x="181" y="2484"/>
                    <a:pt x="295" y="2551"/>
                  </a:cubicBezTo>
                  <a:lnTo>
                    <a:pt x="2529" y="293"/>
                  </a:lnTo>
                  <a:cubicBezTo>
                    <a:pt x="2484" y="203"/>
                    <a:pt x="2417" y="91"/>
                    <a:pt x="23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-16753" y="2937595"/>
              <a:ext cx="521853" cy="521853"/>
            </a:xfrm>
            <a:custGeom>
              <a:avLst/>
              <a:gdLst/>
              <a:ahLst/>
              <a:cxnLst/>
              <a:rect l="l" t="t" r="r" b="b"/>
              <a:pathLst>
                <a:path w="2529" h="2529" extrusionOk="0">
                  <a:moveTo>
                    <a:pt x="2236" y="1"/>
                  </a:moveTo>
                  <a:lnTo>
                    <a:pt x="0" y="2235"/>
                  </a:lnTo>
                  <a:cubicBezTo>
                    <a:pt x="45" y="2348"/>
                    <a:pt x="114" y="2439"/>
                    <a:pt x="204" y="2529"/>
                  </a:cubicBezTo>
                  <a:lnTo>
                    <a:pt x="2529" y="203"/>
                  </a:lnTo>
                  <a:cubicBezTo>
                    <a:pt x="2438" y="113"/>
                    <a:pt x="2348" y="46"/>
                    <a:pt x="2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165038" y="3119179"/>
              <a:ext cx="456647" cy="456647"/>
            </a:xfrm>
            <a:custGeom>
              <a:avLst/>
              <a:gdLst/>
              <a:ahLst/>
              <a:cxnLst/>
              <a:rect l="l" t="t" r="r" b="b"/>
              <a:pathLst>
                <a:path w="2213" h="2213" extrusionOk="0">
                  <a:moveTo>
                    <a:pt x="2123" y="0"/>
                  </a:moveTo>
                  <a:lnTo>
                    <a:pt x="0" y="2122"/>
                  </a:lnTo>
                  <a:cubicBezTo>
                    <a:pt x="136" y="2167"/>
                    <a:pt x="271" y="2212"/>
                    <a:pt x="407" y="2212"/>
                  </a:cubicBezTo>
                  <a:lnTo>
                    <a:pt x="2213" y="406"/>
                  </a:lnTo>
                  <a:cubicBezTo>
                    <a:pt x="2189" y="271"/>
                    <a:pt x="2168" y="136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-58641" y="2895500"/>
              <a:ext cx="456853" cy="456647"/>
            </a:xfrm>
            <a:custGeom>
              <a:avLst/>
              <a:gdLst/>
              <a:ahLst/>
              <a:cxnLst/>
              <a:rect l="l" t="t" r="r" b="b"/>
              <a:pathLst>
                <a:path w="2214" h="2213" extrusionOk="0">
                  <a:moveTo>
                    <a:pt x="1807" y="1"/>
                  </a:moveTo>
                  <a:lnTo>
                    <a:pt x="1" y="1807"/>
                  </a:lnTo>
                  <a:cubicBezTo>
                    <a:pt x="23" y="1942"/>
                    <a:pt x="46" y="2077"/>
                    <a:pt x="91" y="2213"/>
                  </a:cubicBezTo>
                  <a:lnTo>
                    <a:pt x="2213" y="91"/>
                  </a:lnTo>
                  <a:cubicBezTo>
                    <a:pt x="2078" y="46"/>
                    <a:pt x="1942" y="24"/>
                    <a:pt x="18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318560" y="3273113"/>
              <a:ext cx="303124" cy="302712"/>
            </a:xfrm>
            <a:custGeom>
              <a:avLst/>
              <a:gdLst/>
              <a:ahLst/>
              <a:cxnLst/>
              <a:rect l="l" t="t" r="r" b="b"/>
              <a:pathLst>
                <a:path w="1469" h="1467" extrusionOk="0">
                  <a:moveTo>
                    <a:pt x="1469" y="0"/>
                  </a:moveTo>
                  <a:lnTo>
                    <a:pt x="1" y="1466"/>
                  </a:lnTo>
                  <a:cubicBezTo>
                    <a:pt x="362" y="1445"/>
                    <a:pt x="723" y="1286"/>
                    <a:pt x="994" y="993"/>
                  </a:cubicBezTo>
                  <a:cubicBezTo>
                    <a:pt x="1265" y="722"/>
                    <a:pt x="1424" y="361"/>
                    <a:pt x="14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-58641" y="2895500"/>
              <a:ext cx="302918" cy="307664"/>
            </a:xfrm>
            <a:custGeom>
              <a:avLst/>
              <a:gdLst/>
              <a:ahLst/>
              <a:cxnLst/>
              <a:rect l="l" t="t" r="r" b="b"/>
              <a:pathLst>
                <a:path w="1468" h="1491" extrusionOk="0">
                  <a:moveTo>
                    <a:pt x="1467" y="1"/>
                  </a:moveTo>
                  <a:lnTo>
                    <a:pt x="1467" y="1"/>
                  </a:lnTo>
                  <a:cubicBezTo>
                    <a:pt x="1106" y="46"/>
                    <a:pt x="768" y="205"/>
                    <a:pt x="474" y="497"/>
                  </a:cubicBezTo>
                  <a:cubicBezTo>
                    <a:pt x="203" y="768"/>
                    <a:pt x="46" y="1129"/>
                    <a:pt x="1" y="1490"/>
                  </a:cubicBezTo>
                  <a:lnTo>
                    <a:pt x="14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31;p4"/>
          <p:cNvSpPr/>
          <p:nvPr/>
        </p:nvSpPr>
        <p:spPr>
          <a:xfrm flipH="1">
            <a:off x="217027" y="4701930"/>
            <a:ext cx="726337" cy="125199"/>
          </a:xfrm>
          <a:custGeom>
            <a:avLst/>
            <a:gdLst/>
            <a:ahLst/>
            <a:cxnLst/>
            <a:rect l="l" t="t" r="r" b="b"/>
            <a:pathLst>
              <a:path w="3523" h="610" extrusionOk="0">
                <a:moveTo>
                  <a:pt x="747" y="1"/>
                </a:moveTo>
                <a:lnTo>
                  <a:pt x="407" y="338"/>
                </a:lnTo>
                <a:lnTo>
                  <a:pt x="136" y="67"/>
                </a:lnTo>
                <a:lnTo>
                  <a:pt x="1" y="203"/>
                </a:lnTo>
                <a:lnTo>
                  <a:pt x="407" y="609"/>
                </a:lnTo>
                <a:lnTo>
                  <a:pt x="747" y="271"/>
                </a:lnTo>
                <a:lnTo>
                  <a:pt x="1085" y="609"/>
                </a:lnTo>
                <a:lnTo>
                  <a:pt x="1424" y="271"/>
                </a:lnTo>
                <a:lnTo>
                  <a:pt x="1762" y="609"/>
                </a:lnTo>
                <a:lnTo>
                  <a:pt x="2101" y="271"/>
                </a:lnTo>
                <a:lnTo>
                  <a:pt x="2439" y="609"/>
                </a:lnTo>
                <a:lnTo>
                  <a:pt x="2779" y="271"/>
                </a:lnTo>
                <a:lnTo>
                  <a:pt x="3116" y="609"/>
                </a:lnTo>
                <a:lnTo>
                  <a:pt x="3523" y="203"/>
                </a:lnTo>
                <a:lnTo>
                  <a:pt x="3411" y="67"/>
                </a:lnTo>
                <a:lnTo>
                  <a:pt x="3116" y="338"/>
                </a:lnTo>
                <a:lnTo>
                  <a:pt x="2779" y="1"/>
                </a:lnTo>
                <a:lnTo>
                  <a:pt x="2439" y="338"/>
                </a:lnTo>
                <a:lnTo>
                  <a:pt x="2123" y="1"/>
                </a:lnTo>
                <a:lnTo>
                  <a:pt x="1762" y="338"/>
                </a:lnTo>
                <a:lnTo>
                  <a:pt x="1446" y="1"/>
                </a:lnTo>
                <a:lnTo>
                  <a:pt x="1085" y="338"/>
                </a:lnTo>
                <a:lnTo>
                  <a:pt x="74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flipH="1">
            <a:off x="991157" y="298518"/>
            <a:ext cx="321213" cy="241163"/>
          </a:xfrm>
          <a:custGeom>
            <a:avLst/>
            <a:gdLst/>
            <a:ahLst/>
            <a:cxnLst/>
            <a:rect l="l" t="t" r="r" b="b"/>
            <a:pathLst>
              <a:path w="1558" h="1175" extrusionOk="0">
                <a:moveTo>
                  <a:pt x="790" y="340"/>
                </a:moveTo>
                <a:lnTo>
                  <a:pt x="1219" y="994"/>
                </a:lnTo>
                <a:lnTo>
                  <a:pt x="362" y="994"/>
                </a:lnTo>
                <a:lnTo>
                  <a:pt x="790" y="340"/>
                </a:lnTo>
                <a:close/>
                <a:moveTo>
                  <a:pt x="790" y="1"/>
                </a:moveTo>
                <a:lnTo>
                  <a:pt x="0" y="1175"/>
                </a:lnTo>
                <a:lnTo>
                  <a:pt x="1557" y="1175"/>
                </a:lnTo>
                <a:lnTo>
                  <a:pt x="7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4067050" y="1446955"/>
            <a:ext cx="13938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None/>
              <a:defRPr sz="17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23" name="Google Shape;923;p13">
            <a:hlinkClick r:id="rId3" action="ppaction://hlinksldjump"/>
          </p:cNvPr>
          <p:cNvSpPr txBox="1">
            <a:spLocks noGrp="1"/>
          </p:cNvSpPr>
          <p:nvPr>
            <p:ph type="subTitle" idx="2"/>
          </p:nvPr>
        </p:nvSpPr>
        <p:spPr>
          <a:xfrm>
            <a:off x="4067050" y="3617728"/>
            <a:ext cx="13938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None/>
              <a:defRPr sz="17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24" name="Google Shape;924;p13"/>
          <p:cNvSpPr txBox="1">
            <a:spLocks noGrp="1"/>
          </p:cNvSpPr>
          <p:nvPr>
            <p:ph type="title"/>
          </p:nvPr>
        </p:nvSpPr>
        <p:spPr>
          <a:xfrm>
            <a:off x="622097" y="1778409"/>
            <a:ext cx="2610000" cy="14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925" name="Google Shape;925;p13"/>
          <p:cNvSpPr txBox="1">
            <a:spLocks noGrp="1"/>
          </p:cNvSpPr>
          <p:nvPr>
            <p:ph type="title" idx="3" hasCustomPrompt="1"/>
          </p:nvPr>
        </p:nvSpPr>
        <p:spPr>
          <a:xfrm>
            <a:off x="4067050" y="507546"/>
            <a:ext cx="14091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6" name="Google Shape;926;p13"/>
          <p:cNvSpPr txBox="1">
            <a:spLocks noGrp="1"/>
          </p:cNvSpPr>
          <p:nvPr>
            <p:ph type="title" idx="4" hasCustomPrompt="1"/>
          </p:nvPr>
        </p:nvSpPr>
        <p:spPr>
          <a:xfrm>
            <a:off x="6495250" y="507546"/>
            <a:ext cx="14091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7" name="Google Shape;927;p13"/>
          <p:cNvSpPr txBox="1">
            <a:spLocks noGrp="1"/>
          </p:cNvSpPr>
          <p:nvPr>
            <p:ph type="title" idx="5" hasCustomPrompt="1"/>
          </p:nvPr>
        </p:nvSpPr>
        <p:spPr>
          <a:xfrm>
            <a:off x="4067050" y="2697959"/>
            <a:ext cx="14091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8" name="Google Shape;928;p13"/>
          <p:cNvSpPr txBox="1">
            <a:spLocks noGrp="1"/>
          </p:cNvSpPr>
          <p:nvPr>
            <p:ph type="title" idx="6" hasCustomPrompt="1"/>
          </p:nvPr>
        </p:nvSpPr>
        <p:spPr>
          <a:xfrm>
            <a:off x="6495250" y="2697959"/>
            <a:ext cx="14091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35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" name="Google Shape;929;p13">
            <a:hlinkClick r:id="rId4" action="ppaction://hlinksldjump"/>
          </p:cNvPr>
          <p:cNvSpPr txBox="1">
            <a:spLocks noGrp="1"/>
          </p:cNvSpPr>
          <p:nvPr>
            <p:ph type="subTitle" idx="7"/>
          </p:nvPr>
        </p:nvSpPr>
        <p:spPr>
          <a:xfrm>
            <a:off x="6502900" y="1446955"/>
            <a:ext cx="13938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None/>
              <a:defRPr sz="17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30" name="Google Shape;930;p13">
            <a:hlinkClick r:id="" action="ppaction://noaction"/>
          </p:cNvPr>
          <p:cNvSpPr txBox="1">
            <a:spLocks noGrp="1"/>
          </p:cNvSpPr>
          <p:nvPr>
            <p:ph type="subTitle" idx="8"/>
          </p:nvPr>
        </p:nvSpPr>
        <p:spPr>
          <a:xfrm>
            <a:off x="6502900" y="3514908"/>
            <a:ext cx="13938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Roboto Condensed"/>
              <a:buNone/>
              <a:defRPr sz="17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500"/>
              <a:buFont typeface="Roboto Condensed"/>
              <a:buNone/>
              <a:defRPr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31" name="Google Shape;931;p13"/>
          <p:cNvSpPr/>
          <p:nvPr/>
        </p:nvSpPr>
        <p:spPr>
          <a:xfrm rot="-5400000">
            <a:off x="753572" y="663972"/>
            <a:ext cx="792829" cy="137316"/>
          </a:xfrm>
          <a:custGeom>
            <a:avLst/>
            <a:gdLst/>
            <a:ahLst/>
            <a:cxnLst/>
            <a:rect l="l" t="t" r="r" b="b"/>
            <a:pathLst>
              <a:path w="3522" h="610" extrusionOk="0">
                <a:moveTo>
                  <a:pt x="768" y="1"/>
                </a:moveTo>
                <a:lnTo>
                  <a:pt x="406" y="339"/>
                </a:lnTo>
                <a:lnTo>
                  <a:pt x="136" y="68"/>
                </a:lnTo>
                <a:lnTo>
                  <a:pt x="0" y="203"/>
                </a:lnTo>
                <a:lnTo>
                  <a:pt x="406" y="610"/>
                </a:lnTo>
                <a:lnTo>
                  <a:pt x="746" y="272"/>
                </a:lnTo>
                <a:lnTo>
                  <a:pt x="1084" y="610"/>
                </a:lnTo>
                <a:lnTo>
                  <a:pt x="1423" y="272"/>
                </a:lnTo>
                <a:lnTo>
                  <a:pt x="1761" y="610"/>
                </a:lnTo>
                <a:lnTo>
                  <a:pt x="2100" y="272"/>
                </a:lnTo>
                <a:lnTo>
                  <a:pt x="2438" y="610"/>
                </a:lnTo>
                <a:lnTo>
                  <a:pt x="2778" y="272"/>
                </a:lnTo>
                <a:lnTo>
                  <a:pt x="3115" y="610"/>
                </a:lnTo>
                <a:lnTo>
                  <a:pt x="3522" y="203"/>
                </a:lnTo>
                <a:lnTo>
                  <a:pt x="3410" y="68"/>
                </a:lnTo>
                <a:lnTo>
                  <a:pt x="3115" y="339"/>
                </a:lnTo>
                <a:lnTo>
                  <a:pt x="2778" y="1"/>
                </a:lnTo>
                <a:lnTo>
                  <a:pt x="2438" y="339"/>
                </a:lnTo>
                <a:lnTo>
                  <a:pt x="2122" y="1"/>
                </a:lnTo>
                <a:lnTo>
                  <a:pt x="1761" y="339"/>
                </a:lnTo>
                <a:lnTo>
                  <a:pt x="1445" y="1"/>
                </a:lnTo>
                <a:lnTo>
                  <a:pt x="1084" y="339"/>
                </a:lnTo>
                <a:lnTo>
                  <a:pt x="7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13"/>
          <p:cNvSpPr/>
          <p:nvPr/>
        </p:nvSpPr>
        <p:spPr>
          <a:xfrm rot="10800000">
            <a:off x="853703" y="3829682"/>
            <a:ext cx="310423" cy="305021"/>
          </a:xfrm>
          <a:custGeom>
            <a:avLst/>
            <a:gdLst/>
            <a:ahLst/>
            <a:cxnLst/>
            <a:rect l="l" t="t" r="r" b="b"/>
            <a:pathLst>
              <a:path w="1379" h="1355" extrusionOk="0">
                <a:moveTo>
                  <a:pt x="678" y="181"/>
                </a:moveTo>
                <a:cubicBezTo>
                  <a:pt x="972" y="181"/>
                  <a:pt x="1175" y="407"/>
                  <a:pt x="1175" y="678"/>
                </a:cubicBezTo>
                <a:cubicBezTo>
                  <a:pt x="1175" y="949"/>
                  <a:pt x="972" y="1174"/>
                  <a:pt x="678" y="1174"/>
                </a:cubicBezTo>
                <a:cubicBezTo>
                  <a:pt x="407" y="1174"/>
                  <a:pt x="181" y="949"/>
                  <a:pt x="181" y="678"/>
                </a:cubicBezTo>
                <a:cubicBezTo>
                  <a:pt x="181" y="407"/>
                  <a:pt x="407" y="181"/>
                  <a:pt x="678" y="181"/>
                </a:cubicBezTo>
                <a:close/>
                <a:moveTo>
                  <a:pt x="678" y="0"/>
                </a:moveTo>
                <a:cubicBezTo>
                  <a:pt x="317" y="0"/>
                  <a:pt x="1" y="295"/>
                  <a:pt x="1" y="678"/>
                </a:cubicBezTo>
                <a:cubicBezTo>
                  <a:pt x="1" y="1062"/>
                  <a:pt x="317" y="1355"/>
                  <a:pt x="678" y="1355"/>
                </a:cubicBezTo>
                <a:cubicBezTo>
                  <a:pt x="1063" y="1355"/>
                  <a:pt x="1379" y="1062"/>
                  <a:pt x="1379" y="678"/>
                </a:cubicBezTo>
                <a:cubicBezTo>
                  <a:pt x="1379" y="295"/>
                  <a:pt x="1063" y="0"/>
                  <a:pt x="6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3" name="Google Shape;933;p13"/>
          <p:cNvSpPr/>
          <p:nvPr/>
        </p:nvSpPr>
        <p:spPr>
          <a:xfrm rot="10800000">
            <a:off x="2143183" y="3398412"/>
            <a:ext cx="958705" cy="87600"/>
          </a:xfrm>
          <a:custGeom>
            <a:avLst/>
            <a:gdLst/>
            <a:ahLst/>
            <a:cxnLst/>
            <a:rect l="l" t="t" r="r" b="b"/>
            <a:pathLst>
              <a:path w="6051" h="1491" extrusionOk="0">
                <a:moveTo>
                  <a:pt x="1" y="1"/>
                </a:moveTo>
                <a:lnTo>
                  <a:pt x="1" y="1491"/>
                </a:lnTo>
                <a:lnTo>
                  <a:pt x="6051" y="1491"/>
                </a:lnTo>
                <a:lnTo>
                  <a:pt x="605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4" name="Google Shape;934;p13"/>
          <p:cNvGrpSpPr/>
          <p:nvPr/>
        </p:nvGrpSpPr>
        <p:grpSpPr>
          <a:xfrm>
            <a:off x="2445547" y="4389879"/>
            <a:ext cx="243778" cy="238255"/>
            <a:chOff x="5225094" y="4199975"/>
            <a:chExt cx="185595" cy="181389"/>
          </a:xfrm>
        </p:grpSpPr>
        <p:sp>
          <p:nvSpPr>
            <p:cNvPr id="935" name="Google Shape;935;p13"/>
            <p:cNvSpPr/>
            <p:nvPr/>
          </p:nvSpPr>
          <p:spPr>
            <a:xfrm>
              <a:off x="5302695" y="4199975"/>
              <a:ext cx="30200" cy="181389"/>
            </a:xfrm>
            <a:custGeom>
              <a:avLst/>
              <a:gdLst/>
              <a:ahLst/>
              <a:cxnLst/>
              <a:rect l="l" t="t" r="r" b="b"/>
              <a:pathLst>
                <a:path w="158" h="949" extrusionOk="0">
                  <a:moveTo>
                    <a:pt x="1" y="0"/>
                  </a:moveTo>
                  <a:lnTo>
                    <a:pt x="1" y="949"/>
                  </a:lnTo>
                  <a:lnTo>
                    <a:pt x="158" y="94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5225094" y="4273562"/>
              <a:ext cx="185595" cy="30200"/>
            </a:xfrm>
            <a:custGeom>
              <a:avLst/>
              <a:gdLst/>
              <a:ahLst/>
              <a:cxnLst/>
              <a:rect l="l" t="t" r="r" b="b"/>
              <a:pathLst>
                <a:path w="971" h="158" extrusionOk="0">
                  <a:moveTo>
                    <a:pt x="0" y="0"/>
                  </a:moveTo>
                  <a:lnTo>
                    <a:pt x="0" y="157"/>
                  </a:lnTo>
                  <a:lnTo>
                    <a:pt x="970" y="157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7" name="Google Shape;937;p13"/>
          <p:cNvGrpSpPr/>
          <p:nvPr/>
        </p:nvGrpSpPr>
        <p:grpSpPr>
          <a:xfrm rot="-2700000">
            <a:off x="2786482" y="1121187"/>
            <a:ext cx="243782" cy="238259"/>
            <a:chOff x="5387475" y="3939240"/>
            <a:chExt cx="185595" cy="181389"/>
          </a:xfrm>
        </p:grpSpPr>
        <p:sp>
          <p:nvSpPr>
            <p:cNvPr id="938" name="Google Shape;938;p13"/>
            <p:cNvSpPr/>
            <p:nvPr/>
          </p:nvSpPr>
          <p:spPr>
            <a:xfrm>
              <a:off x="5465076" y="3939240"/>
              <a:ext cx="30200" cy="181389"/>
            </a:xfrm>
            <a:custGeom>
              <a:avLst/>
              <a:gdLst/>
              <a:ahLst/>
              <a:cxnLst/>
              <a:rect l="l" t="t" r="r" b="b"/>
              <a:pathLst>
                <a:path w="158" h="949" extrusionOk="0">
                  <a:moveTo>
                    <a:pt x="1" y="0"/>
                  </a:moveTo>
                  <a:lnTo>
                    <a:pt x="1" y="949"/>
                  </a:lnTo>
                  <a:lnTo>
                    <a:pt x="158" y="94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5387475" y="4012828"/>
              <a:ext cx="185595" cy="30200"/>
            </a:xfrm>
            <a:custGeom>
              <a:avLst/>
              <a:gdLst/>
              <a:ahLst/>
              <a:cxnLst/>
              <a:rect l="l" t="t" r="r" b="b"/>
              <a:pathLst>
                <a:path w="971" h="158" extrusionOk="0">
                  <a:moveTo>
                    <a:pt x="0" y="0"/>
                  </a:moveTo>
                  <a:lnTo>
                    <a:pt x="0" y="157"/>
                  </a:lnTo>
                  <a:lnTo>
                    <a:pt x="970" y="157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bg>
      <p:bgPr>
        <a:solidFill>
          <a:schemeClr val="lt1"/>
        </a:solidFill>
        <a:effectLst/>
      </p:bgPr>
    </p:bg>
    <p:spTree>
      <p:nvGrpSpPr>
        <p:cNvPr id="1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0" name="Google Shape;3090;p34"/>
          <p:cNvGrpSpPr/>
          <p:nvPr/>
        </p:nvGrpSpPr>
        <p:grpSpPr>
          <a:xfrm rot="-2700000">
            <a:off x="954790" y="4537324"/>
            <a:ext cx="210344" cy="215921"/>
            <a:chOff x="800525" y="2705314"/>
            <a:chExt cx="194400" cy="199555"/>
          </a:xfrm>
        </p:grpSpPr>
        <p:sp>
          <p:nvSpPr>
            <p:cNvPr id="3091" name="Google Shape;3091;p34"/>
            <p:cNvSpPr/>
            <p:nvPr/>
          </p:nvSpPr>
          <p:spPr>
            <a:xfrm>
              <a:off x="800525" y="2705314"/>
              <a:ext cx="194400" cy="199555"/>
            </a:xfrm>
            <a:custGeom>
              <a:avLst/>
              <a:gdLst/>
              <a:ahLst/>
              <a:cxnLst/>
              <a:rect l="l" t="t" r="r" b="b"/>
              <a:pathLst>
                <a:path w="792" h="813" extrusionOk="0">
                  <a:moveTo>
                    <a:pt x="677" y="0"/>
                  </a:moveTo>
                  <a:lnTo>
                    <a:pt x="0" y="701"/>
                  </a:lnTo>
                  <a:lnTo>
                    <a:pt x="114" y="813"/>
                  </a:lnTo>
                  <a:lnTo>
                    <a:pt x="791" y="114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34"/>
            <p:cNvSpPr/>
            <p:nvPr/>
          </p:nvSpPr>
          <p:spPr>
            <a:xfrm>
              <a:off x="800525" y="2705314"/>
              <a:ext cx="194400" cy="199555"/>
            </a:xfrm>
            <a:custGeom>
              <a:avLst/>
              <a:gdLst/>
              <a:ahLst/>
              <a:cxnLst/>
              <a:rect l="l" t="t" r="r" b="b"/>
              <a:pathLst>
                <a:path w="792" h="813" extrusionOk="0">
                  <a:moveTo>
                    <a:pt x="114" y="0"/>
                  </a:moveTo>
                  <a:lnTo>
                    <a:pt x="0" y="114"/>
                  </a:lnTo>
                  <a:lnTo>
                    <a:pt x="677" y="813"/>
                  </a:lnTo>
                  <a:lnTo>
                    <a:pt x="791" y="70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3" name="Google Shape;3093;p34"/>
          <p:cNvSpPr/>
          <p:nvPr/>
        </p:nvSpPr>
        <p:spPr>
          <a:xfrm>
            <a:off x="4435316" y="4698728"/>
            <a:ext cx="273353" cy="273353"/>
          </a:xfrm>
          <a:custGeom>
            <a:avLst/>
            <a:gdLst/>
            <a:ahLst/>
            <a:cxnLst/>
            <a:rect l="l" t="t" r="r" b="b"/>
            <a:pathLst>
              <a:path w="2394" h="2394" extrusionOk="0">
                <a:moveTo>
                  <a:pt x="1" y="0"/>
                </a:moveTo>
                <a:lnTo>
                  <a:pt x="317" y="1196"/>
                </a:lnTo>
                <a:lnTo>
                  <a:pt x="633" y="2393"/>
                </a:lnTo>
                <a:lnTo>
                  <a:pt x="1514" y="1512"/>
                </a:lnTo>
                <a:lnTo>
                  <a:pt x="2394" y="654"/>
                </a:lnTo>
                <a:lnTo>
                  <a:pt x="1198" y="31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4" name="Google Shape;3094;p34"/>
          <p:cNvGrpSpPr/>
          <p:nvPr/>
        </p:nvGrpSpPr>
        <p:grpSpPr>
          <a:xfrm rot="-2700000">
            <a:off x="8555482" y="1374374"/>
            <a:ext cx="243782" cy="238259"/>
            <a:chOff x="5387475" y="3939240"/>
            <a:chExt cx="185595" cy="181389"/>
          </a:xfrm>
        </p:grpSpPr>
        <p:sp>
          <p:nvSpPr>
            <p:cNvPr id="3095" name="Google Shape;3095;p34"/>
            <p:cNvSpPr/>
            <p:nvPr/>
          </p:nvSpPr>
          <p:spPr>
            <a:xfrm>
              <a:off x="5465076" y="3939240"/>
              <a:ext cx="30200" cy="181389"/>
            </a:xfrm>
            <a:custGeom>
              <a:avLst/>
              <a:gdLst/>
              <a:ahLst/>
              <a:cxnLst/>
              <a:rect l="l" t="t" r="r" b="b"/>
              <a:pathLst>
                <a:path w="158" h="949" extrusionOk="0">
                  <a:moveTo>
                    <a:pt x="1" y="0"/>
                  </a:moveTo>
                  <a:lnTo>
                    <a:pt x="1" y="949"/>
                  </a:lnTo>
                  <a:lnTo>
                    <a:pt x="158" y="94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34"/>
            <p:cNvSpPr/>
            <p:nvPr/>
          </p:nvSpPr>
          <p:spPr>
            <a:xfrm>
              <a:off x="5387475" y="4012828"/>
              <a:ext cx="185595" cy="30200"/>
            </a:xfrm>
            <a:custGeom>
              <a:avLst/>
              <a:gdLst/>
              <a:ahLst/>
              <a:cxnLst/>
              <a:rect l="l" t="t" r="r" b="b"/>
              <a:pathLst>
                <a:path w="971" h="158" extrusionOk="0">
                  <a:moveTo>
                    <a:pt x="0" y="0"/>
                  </a:moveTo>
                  <a:lnTo>
                    <a:pt x="0" y="157"/>
                  </a:lnTo>
                  <a:lnTo>
                    <a:pt x="970" y="157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97" name="Google Shape;3097;p34"/>
          <p:cNvSpPr/>
          <p:nvPr/>
        </p:nvSpPr>
        <p:spPr>
          <a:xfrm rot="-1929275">
            <a:off x="199394" y="2527763"/>
            <a:ext cx="221426" cy="221426"/>
          </a:xfrm>
          <a:custGeom>
            <a:avLst/>
            <a:gdLst/>
            <a:ahLst/>
            <a:cxnLst/>
            <a:rect l="l" t="t" r="r" b="b"/>
            <a:pathLst>
              <a:path w="882" h="882" extrusionOk="0">
                <a:moveTo>
                  <a:pt x="452" y="159"/>
                </a:moveTo>
                <a:cubicBezTo>
                  <a:pt x="587" y="159"/>
                  <a:pt x="723" y="295"/>
                  <a:pt x="723" y="452"/>
                </a:cubicBezTo>
                <a:cubicBezTo>
                  <a:pt x="723" y="587"/>
                  <a:pt x="587" y="723"/>
                  <a:pt x="452" y="723"/>
                </a:cubicBezTo>
                <a:cubicBezTo>
                  <a:pt x="295" y="723"/>
                  <a:pt x="159" y="587"/>
                  <a:pt x="159" y="452"/>
                </a:cubicBezTo>
                <a:cubicBezTo>
                  <a:pt x="159" y="295"/>
                  <a:pt x="295" y="159"/>
                  <a:pt x="452" y="159"/>
                </a:cubicBezTo>
                <a:close/>
                <a:moveTo>
                  <a:pt x="452" y="0"/>
                </a:moveTo>
                <a:cubicBezTo>
                  <a:pt x="204" y="0"/>
                  <a:pt x="0" y="204"/>
                  <a:pt x="0" y="452"/>
                </a:cubicBezTo>
                <a:cubicBezTo>
                  <a:pt x="0" y="677"/>
                  <a:pt x="204" y="881"/>
                  <a:pt x="452" y="881"/>
                </a:cubicBezTo>
                <a:cubicBezTo>
                  <a:pt x="677" y="881"/>
                  <a:pt x="881" y="677"/>
                  <a:pt x="881" y="452"/>
                </a:cubicBezTo>
                <a:cubicBezTo>
                  <a:pt x="881" y="204"/>
                  <a:pt x="677" y="0"/>
                  <a:pt x="4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8" name="Google Shape;3098;p34"/>
          <p:cNvGrpSpPr/>
          <p:nvPr/>
        </p:nvGrpSpPr>
        <p:grpSpPr>
          <a:xfrm>
            <a:off x="7648910" y="446604"/>
            <a:ext cx="243778" cy="238255"/>
            <a:chOff x="5225094" y="4199975"/>
            <a:chExt cx="185595" cy="181389"/>
          </a:xfrm>
        </p:grpSpPr>
        <p:sp>
          <p:nvSpPr>
            <p:cNvPr id="3099" name="Google Shape;3099;p34"/>
            <p:cNvSpPr/>
            <p:nvPr/>
          </p:nvSpPr>
          <p:spPr>
            <a:xfrm>
              <a:off x="5302695" y="4199975"/>
              <a:ext cx="30200" cy="181389"/>
            </a:xfrm>
            <a:custGeom>
              <a:avLst/>
              <a:gdLst/>
              <a:ahLst/>
              <a:cxnLst/>
              <a:rect l="l" t="t" r="r" b="b"/>
              <a:pathLst>
                <a:path w="158" h="949" extrusionOk="0">
                  <a:moveTo>
                    <a:pt x="1" y="0"/>
                  </a:moveTo>
                  <a:lnTo>
                    <a:pt x="1" y="949"/>
                  </a:lnTo>
                  <a:lnTo>
                    <a:pt x="158" y="94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34"/>
            <p:cNvSpPr/>
            <p:nvPr/>
          </p:nvSpPr>
          <p:spPr>
            <a:xfrm>
              <a:off x="5225094" y="4273562"/>
              <a:ext cx="185595" cy="30200"/>
            </a:xfrm>
            <a:custGeom>
              <a:avLst/>
              <a:gdLst/>
              <a:ahLst/>
              <a:cxnLst/>
              <a:rect l="l" t="t" r="r" b="b"/>
              <a:pathLst>
                <a:path w="971" h="158" extrusionOk="0">
                  <a:moveTo>
                    <a:pt x="0" y="0"/>
                  </a:moveTo>
                  <a:lnTo>
                    <a:pt x="0" y="157"/>
                  </a:lnTo>
                  <a:lnTo>
                    <a:pt x="970" y="157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01" name="Google Shape;3101;p34"/>
          <p:cNvGrpSpPr/>
          <p:nvPr/>
        </p:nvGrpSpPr>
        <p:grpSpPr>
          <a:xfrm>
            <a:off x="790178" y="199995"/>
            <a:ext cx="444788" cy="444788"/>
            <a:chOff x="-309341" y="2935180"/>
            <a:chExt cx="742179" cy="742179"/>
          </a:xfrm>
        </p:grpSpPr>
        <p:sp>
          <p:nvSpPr>
            <p:cNvPr id="3102" name="Google Shape;3102;p34"/>
            <p:cNvSpPr/>
            <p:nvPr/>
          </p:nvSpPr>
          <p:spPr>
            <a:xfrm>
              <a:off x="-182606" y="3061916"/>
              <a:ext cx="574699" cy="574699"/>
            </a:xfrm>
            <a:custGeom>
              <a:avLst/>
              <a:gdLst/>
              <a:ahLst/>
              <a:cxnLst/>
              <a:rect l="l" t="t" r="r" b="b"/>
              <a:pathLst>
                <a:path w="2553" h="2553" extrusionOk="0">
                  <a:moveTo>
                    <a:pt x="2348" y="1"/>
                  </a:moveTo>
                  <a:lnTo>
                    <a:pt x="1" y="2349"/>
                  </a:lnTo>
                  <a:cubicBezTo>
                    <a:pt x="91" y="2417"/>
                    <a:pt x="205" y="2484"/>
                    <a:pt x="295" y="2553"/>
                  </a:cubicBezTo>
                  <a:lnTo>
                    <a:pt x="2552" y="295"/>
                  </a:lnTo>
                  <a:cubicBezTo>
                    <a:pt x="2484" y="205"/>
                    <a:pt x="2417" y="91"/>
                    <a:pt x="23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34"/>
            <p:cNvSpPr/>
            <p:nvPr/>
          </p:nvSpPr>
          <p:spPr>
            <a:xfrm>
              <a:off x="-263869" y="2980652"/>
              <a:ext cx="574699" cy="569297"/>
            </a:xfrm>
            <a:custGeom>
              <a:avLst/>
              <a:gdLst/>
              <a:ahLst/>
              <a:cxnLst/>
              <a:rect l="l" t="t" r="r" b="b"/>
              <a:pathLst>
                <a:path w="2553" h="2529" extrusionOk="0">
                  <a:moveTo>
                    <a:pt x="2236" y="1"/>
                  </a:moveTo>
                  <a:lnTo>
                    <a:pt x="0" y="2236"/>
                  </a:lnTo>
                  <a:cubicBezTo>
                    <a:pt x="69" y="2348"/>
                    <a:pt x="136" y="2439"/>
                    <a:pt x="205" y="2529"/>
                  </a:cubicBezTo>
                  <a:lnTo>
                    <a:pt x="2552" y="205"/>
                  </a:lnTo>
                  <a:cubicBezTo>
                    <a:pt x="2439" y="136"/>
                    <a:pt x="2348" y="69"/>
                    <a:pt x="22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34"/>
            <p:cNvSpPr/>
            <p:nvPr/>
          </p:nvSpPr>
          <p:spPr>
            <a:xfrm>
              <a:off x="-65550" y="3178971"/>
              <a:ext cx="498388" cy="498388"/>
            </a:xfrm>
            <a:custGeom>
              <a:avLst/>
              <a:gdLst/>
              <a:ahLst/>
              <a:cxnLst/>
              <a:rect l="l" t="t" r="r" b="b"/>
              <a:pathLst>
                <a:path w="2214" h="2214" extrusionOk="0">
                  <a:moveTo>
                    <a:pt x="2123" y="1"/>
                  </a:moveTo>
                  <a:lnTo>
                    <a:pt x="1" y="2123"/>
                  </a:lnTo>
                  <a:cubicBezTo>
                    <a:pt x="136" y="2168"/>
                    <a:pt x="272" y="2213"/>
                    <a:pt x="429" y="2213"/>
                  </a:cubicBezTo>
                  <a:lnTo>
                    <a:pt x="2213" y="429"/>
                  </a:lnTo>
                  <a:cubicBezTo>
                    <a:pt x="2213" y="272"/>
                    <a:pt x="2168" y="136"/>
                    <a:pt x="21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34"/>
            <p:cNvSpPr/>
            <p:nvPr/>
          </p:nvSpPr>
          <p:spPr>
            <a:xfrm>
              <a:off x="-309341" y="2935180"/>
              <a:ext cx="498163" cy="498163"/>
            </a:xfrm>
            <a:custGeom>
              <a:avLst/>
              <a:gdLst/>
              <a:ahLst/>
              <a:cxnLst/>
              <a:rect l="l" t="t" r="r" b="b"/>
              <a:pathLst>
                <a:path w="2213" h="2213" extrusionOk="0">
                  <a:moveTo>
                    <a:pt x="1806" y="0"/>
                  </a:moveTo>
                  <a:lnTo>
                    <a:pt x="0" y="1806"/>
                  </a:lnTo>
                  <a:cubicBezTo>
                    <a:pt x="22" y="1942"/>
                    <a:pt x="45" y="2099"/>
                    <a:pt x="112" y="2213"/>
                  </a:cubicBezTo>
                  <a:lnTo>
                    <a:pt x="2212" y="112"/>
                  </a:lnTo>
                  <a:cubicBezTo>
                    <a:pt x="2099" y="45"/>
                    <a:pt x="1963" y="22"/>
                    <a:pt x="18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34"/>
            <p:cNvSpPr/>
            <p:nvPr/>
          </p:nvSpPr>
          <p:spPr>
            <a:xfrm>
              <a:off x="101929" y="3346451"/>
              <a:ext cx="330908" cy="330908"/>
            </a:xfrm>
            <a:custGeom>
              <a:avLst/>
              <a:gdLst/>
              <a:ahLst/>
              <a:cxnLst/>
              <a:rect l="l" t="t" r="r" b="b"/>
              <a:pathLst>
                <a:path w="1470" h="1470" extrusionOk="0">
                  <a:moveTo>
                    <a:pt x="1469" y="1"/>
                  </a:moveTo>
                  <a:lnTo>
                    <a:pt x="1" y="1469"/>
                  </a:lnTo>
                  <a:cubicBezTo>
                    <a:pt x="362" y="1446"/>
                    <a:pt x="723" y="1289"/>
                    <a:pt x="994" y="994"/>
                  </a:cubicBezTo>
                  <a:cubicBezTo>
                    <a:pt x="1288" y="723"/>
                    <a:pt x="1446" y="362"/>
                    <a:pt x="14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34"/>
            <p:cNvSpPr/>
            <p:nvPr/>
          </p:nvSpPr>
          <p:spPr>
            <a:xfrm>
              <a:off x="-304614" y="2939908"/>
              <a:ext cx="330908" cy="330908"/>
            </a:xfrm>
            <a:custGeom>
              <a:avLst/>
              <a:gdLst/>
              <a:ahLst/>
              <a:cxnLst/>
              <a:rect l="l" t="t" r="r" b="b"/>
              <a:pathLst>
                <a:path w="1470" h="1470" extrusionOk="0">
                  <a:moveTo>
                    <a:pt x="1469" y="1"/>
                  </a:moveTo>
                  <a:cubicBezTo>
                    <a:pt x="1108" y="24"/>
                    <a:pt x="747" y="182"/>
                    <a:pt x="476" y="476"/>
                  </a:cubicBezTo>
                  <a:cubicBezTo>
                    <a:pt x="181" y="747"/>
                    <a:pt x="24" y="1108"/>
                    <a:pt x="1" y="1469"/>
                  </a:cubicBezTo>
                  <a:lnTo>
                    <a:pt x="14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08" name="Google Shape;3108;p34"/>
          <p:cNvSpPr/>
          <p:nvPr/>
        </p:nvSpPr>
        <p:spPr>
          <a:xfrm>
            <a:off x="436507" y="446605"/>
            <a:ext cx="798456" cy="132363"/>
          </a:xfrm>
          <a:custGeom>
            <a:avLst/>
            <a:gdLst/>
            <a:ahLst/>
            <a:cxnLst/>
            <a:rect l="l" t="t" r="r" b="b"/>
            <a:pathLst>
              <a:path w="3547" h="588" extrusionOk="0">
                <a:moveTo>
                  <a:pt x="768" y="1"/>
                </a:moveTo>
                <a:lnTo>
                  <a:pt x="407" y="339"/>
                </a:lnTo>
                <a:lnTo>
                  <a:pt x="136" y="68"/>
                </a:lnTo>
                <a:lnTo>
                  <a:pt x="1" y="182"/>
                </a:lnTo>
                <a:lnTo>
                  <a:pt x="407" y="588"/>
                </a:lnTo>
                <a:lnTo>
                  <a:pt x="768" y="248"/>
                </a:lnTo>
                <a:lnTo>
                  <a:pt x="1084" y="588"/>
                </a:lnTo>
                <a:lnTo>
                  <a:pt x="1446" y="248"/>
                </a:lnTo>
                <a:lnTo>
                  <a:pt x="1762" y="588"/>
                </a:lnTo>
                <a:lnTo>
                  <a:pt x="2123" y="248"/>
                </a:lnTo>
                <a:lnTo>
                  <a:pt x="2439" y="588"/>
                </a:lnTo>
                <a:lnTo>
                  <a:pt x="2778" y="248"/>
                </a:lnTo>
                <a:lnTo>
                  <a:pt x="3116" y="588"/>
                </a:lnTo>
                <a:lnTo>
                  <a:pt x="3546" y="182"/>
                </a:lnTo>
                <a:lnTo>
                  <a:pt x="3411" y="68"/>
                </a:lnTo>
                <a:lnTo>
                  <a:pt x="3116" y="339"/>
                </a:lnTo>
                <a:lnTo>
                  <a:pt x="2778" y="1"/>
                </a:lnTo>
                <a:lnTo>
                  <a:pt x="2439" y="339"/>
                </a:lnTo>
                <a:lnTo>
                  <a:pt x="2123" y="1"/>
                </a:lnTo>
                <a:lnTo>
                  <a:pt x="1762" y="339"/>
                </a:lnTo>
                <a:lnTo>
                  <a:pt x="1446" y="1"/>
                </a:lnTo>
                <a:lnTo>
                  <a:pt x="1084" y="339"/>
                </a:lnTo>
                <a:lnTo>
                  <a:pt x="7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3109;p34"/>
          <p:cNvSpPr/>
          <p:nvPr/>
        </p:nvSpPr>
        <p:spPr>
          <a:xfrm>
            <a:off x="660152" y="952698"/>
            <a:ext cx="351168" cy="264501"/>
          </a:xfrm>
          <a:custGeom>
            <a:avLst/>
            <a:gdLst/>
            <a:ahLst/>
            <a:cxnLst/>
            <a:rect l="l" t="t" r="r" b="b"/>
            <a:pathLst>
              <a:path w="1560" h="1175" extrusionOk="0">
                <a:moveTo>
                  <a:pt x="792" y="338"/>
                </a:moveTo>
                <a:lnTo>
                  <a:pt x="1220" y="994"/>
                </a:lnTo>
                <a:lnTo>
                  <a:pt x="362" y="994"/>
                </a:lnTo>
                <a:lnTo>
                  <a:pt x="792" y="338"/>
                </a:lnTo>
                <a:close/>
                <a:moveTo>
                  <a:pt x="792" y="0"/>
                </a:moveTo>
                <a:lnTo>
                  <a:pt x="1" y="1174"/>
                </a:lnTo>
                <a:lnTo>
                  <a:pt x="1559" y="1174"/>
                </a:lnTo>
                <a:lnTo>
                  <a:pt x="7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0" name="Google Shape;3110;p34"/>
          <p:cNvGrpSpPr/>
          <p:nvPr/>
        </p:nvGrpSpPr>
        <p:grpSpPr>
          <a:xfrm rot="2700000">
            <a:off x="339842" y="775705"/>
            <a:ext cx="227749" cy="222652"/>
            <a:chOff x="8360742" y="4418908"/>
            <a:chExt cx="153843" cy="150357"/>
          </a:xfrm>
        </p:grpSpPr>
        <p:sp>
          <p:nvSpPr>
            <p:cNvPr id="3111" name="Google Shape;3111;p34"/>
            <p:cNvSpPr/>
            <p:nvPr/>
          </p:nvSpPr>
          <p:spPr>
            <a:xfrm>
              <a:off x="8425067" y="4418908"/>
              <a:ext cx="25192" cy="150357"/>
            </a:xfrm>
            <a:custGeom>
              <a:avLst/>
              <a:gdLst/>
              <a:ahLst/>
              <a:cxnLst/>
              <a:rect l="l" t="t" r="r" b="b"/>
              <a:pathLst>
                <a:path w="159" h="949" extrusionOk="0">
                  <a:moveTo>
                    <a:pt x="1" y="0"/>
                  </a:moveTo>
                  <a:lnTo>
                    <a:pt x="1" y="948"/>
                  </a:lnTo>
                  <a:lnTo>
                    <a:pt x="158" y="9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4"/>
            <p:cNvSpPr/>
            <p:nvPr/>
          </p:nvSpPr>
          <p:spPr>
            <a:xfrm>
              <a:off x="8360742" y="4479590"/>
              <a:ext cx="153843" cy="25350"/>
            </a:xfrm>
            <a:custGeom>
              <a:avLst/>
              <a:gdLst/>
              <a:ahLst/>
              <a:cxnLst/>
              <a:rect l="l" t="t" r="r" b="b"/>
              <a:pathLst>
                <a:path w="971" h="160" extrusionOk="0">
                  <a:moveTo>
                    <a:pt x="1" y="0"/>
                  </a:moveTo>
                  <a:lnTo>
                    <a:pt x="1" y="159"/>
                  </a:lnTo>
                  <a:lnTo>
                    <a:pt x="970" y="159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3" name="Google Shape;3113;p34"/>
          <p:cNvSpPr/>
          <p:nvPr/>
        </p:nvSpPr>
        <p:spPr>
          <a:xfrm rot="5400000">
            <a:off x="8326123" y="4362147"/>
            <a:ext cx="958705" cy="236230"/>
          </a:xfrm>
          <a:custGeom>
            <a:avLst/>
            <a:gdLst/>
            <a:ahLst/>
            <a:cxnLst/>
            <a:rect l="l" t="t" r="r" b="b"/>
            <a:pathLst>
              <a:path w="6051" h="1491" extrusionOk="0">
                <a:moveTo>
                  <a:pt x="1" y="1"/>
                </a:moveTo>
                <a:lnTo>
                  <a:pt x="1" y="1491"/>
                </a:lnTo>
                <a:lnTo>
                  <a:pt x="6051" y="1491"/>
                </a:lnTo>
                <a:lnTo>
                  <a:pt x="60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14" name="Google Shape;3114;p34"/>
          <p:cNvGrpSpPr/>
          <p:nvPr/>
        </p:nvGrpSpPr>
        <p:grpSpPr>
          <a:xfrm rot="5400000">
            <a:off x="8433466" y="4247675"/>
            <a:ext cx="880118" cy="221812"/>
            <a:chOff x="8002498" y="1073094"/>
            <a:chExt cx="880118" cy="221812"/>
          </a:xfrm>
        </p:grpSpPr>
        <p:sp>
          <p:nvSpPr>
            <p:cNvPr id="3115" name="Google Shape;3115;p34"/>
            <p:cNvSpPr/>
            <p:nvPr/>
          </p:nvSpPr>
          <p:spPr>
            <a:xfrm>
              <a:off x="8002498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5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5" y="204"/>
                  </a:cubicBezTo>
                  <a:cubicBezTo>
                    <a:pt x="181" y="204"/>
                    <a:pt x="227" y="159"/>
                    <a:pt x="227" y="114"/>
                  </a:cubicBezTo>
                  <a:cubicBezTo>
                    <a:pt x="227" y="45"/>
                    <a:pt x="181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4"/>
            <p:cNvSpPr/>
            <p:nvPr/>
          </p:nvSpPr>
          <p:spPr>
            <a:xfrm>
              <a:off x="8095501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4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4" y="204"/>
                  </a:cubicBezTo>
                  <a:cubicBezTo>
                    <a:pt x="181" y="204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4"/>
            <p:cNvSpPr/>
            <p:nvPr/>
          </p:nvSpPr>
          <p:spPr>
            <a:xfrm>
              <a:off x="8188503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4" y="0"/>
                  </a:moveTo>
                  <a:cubicBezTo>
                    <a:pt x="69" y="0"/>
                    <a:pt x="1" y="45"/>
                    <a:pt x="1" y="114"/>
                  </a:cubicBezTo>
                  <a:cubicBezTo>
                    <a:pt x="1" y="159"/>
                    <a:pt x="69" y="204"/>
                    <a:pt x="114" y="204"/>
                  </a:cubicBezTo>
                  <a:cubicBezTo>
                    <a:pt x="181" y="204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4"/>
            <p:cNvSpPr/>
            <p:nvPr/>
          </p:nvSpPr>
          <p:spPr>
            <a:xfrm>
              <a:off x="8285308" y="1073094"/>
              <a:ext cx="32163" cy="32480"/>
            </a:xfrm>
            <a:custGeom>
              <a:avLst/>
              <a:gdLst/>
              <a:ahLst/>
              <a:cxnLst/>
              <a:rect l="l" t="t" r="r" b="b"/>
              <a:pathLst>
                <a:path w="203" h="205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04"/>
                    <a:pt x="112" y="204"/>
                  </a:cubicBezTo>
                  <a:cubicBezTo>
                    <a:pt x="157" y="204"/>
                    <a:pt x="202" y="159"/>
                    <a:pt x="202" y="114"/>
                  </a:cubicBezTo>
                  <a:cubicBezTo>
                    <a:pt x="202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4"/>
            <p:cNvSpPr/>
            <p:nvPr/>
          </p:nvSpPr>
          <p:spPr>
            <a:xfrm>
              <a:off x="8378311" y="1073094"/>
              <a:ext cx="35807" cy="32480"/>
            </a:xfrm>
            <a:custGeom>
              <a:avLst/>
              <a:gdLst/>
              <a:ahLst/>
              <a:cxnLst/>
              <a:rect l="l" t="t" r="r" b="b"/>
              <a:pathLst>
                <a:path w="226" h="205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04"/>
                    <a:pt x="112" y="204"/>
                  </a:cubicBezTo>
                  <a:cubicBezTo>
                    <a:pt x="157" y="204"/>
                    <a:pt x="226" y="159"/>
                    <a:pt x="226" y="114"/>
                  </a:cubicBezTo>
                  <a:cubicBezTo>
                    <a:pt x="226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4"/>
            <p:cNvSpPr/>
            <p:nvPr/>
          </p:nvSpPr>
          <p:spPr>
            <a:xfrm>
              <a:off x="8471155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3" y="204"/>
                  </a:cubicBezTo>
                  <a:cubicBezTo>
                    <a:pt x="182" y="204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4"/>
            <p:cNvSpPr/>
            <p:nvPr/>
          </p:nvSpPr>
          <p:spPr>
            <a:xfrm>
              <a:off x="8564157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3" y="204"/>
                  </a:cubicBezTo>
                  <a:cubicBezTo>
                    <a:pt x="182" y="204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4"/>
            <p:cNvSpPr/>
            <p:nvPr/>
          </p:nvSpPr>
          <p:spPr>
            <a:xfrm>
              <a:off x="8657160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3" y="0"/>
                  </a:moveTo>
                  <a:cubicBezTo>
                    <a:pt x="68" y="0"/>
                    <a:pt x="1" y="45"/>
                    <a:pt x="1" y="114"/>
                  </a:cubicBezTo>
                  <a:cubicBezTo>
                    <a:pt x="1" y="159"/>
                    <a:pt x="68" y="204"/>
                    <a:pt x="113" y="204"/>
                  </a:cubicBezTo>
                  <a:cubicBezTo>
                    <a:pt x="181" y="204"/>
                    <a:pt x="227" y="159"/>
                    <a:pt x="227" y="114"/>
                  </a:cubicBezTo>
                  <a:cubicBezTo>
                    <a:pt x="227" y="45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4"/>
            <p:cNvSpPr/>
            <p:nvPr/>
          </p:nvSpPr>
          <p:spPr>
            <a:xfrm>
              <a:off x="8753648" y="1073094"/>
              <a:ext cx="32480" cy="32480"/>
            </a:xfrm>
            <a:custGeom>
              <a:avLst/>
              <a:gdLst/>
              <a:ahLst/>
              <a:cxnLst/>
              <a:rect l="l" t="t" r="r" b="b"/>
              <a:pathLst>
                <a:path w="205" h="205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04"/>
                    <a:pt x="114" y="204"/>
                  </a:cubicBezTo>
                  <a:cubicBezTo>
                    <a:pt x="159" y="204"/>
                    <a:pt x="205" y="159"/>
                    <a:pt x="205" y="114"/>
                  </a:cubicBezTo>
                  <a:cubicBezTo>
                    <a:pt x="205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4"/>
            <p:cNvSpPr/>
            <p:nvPr/>
          </p:nvSpPr>
          <p:spPr>
            <a:xfrm>
              <a:off x="8846651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04"/>
                    <a:pt x="114" y="204"/>
                  </a:cubicBezTo>
                  <a:cubicBezTo>
                    <a:pt x="159" y="204"/>
                    <a:pt x="226" y="159"/>
                    <a:pt x="226" y="114"/>
                  </a:cubicBezTo>
                  <a:cubicBezTo>
                    <a:pt x="226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4"/>
            <p:cNvSpPr/>
            <p:nvPr/>
          </p:nvSpPr>
          <p:spPr>
            <a:xfrm>
              <a:off x="8002498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5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5" y="226"/>
                  </a:cubicBezTo>
                  <a:cubicBezTo>
                    <a:pt x="181" y="226"/>
                    <a:pt x="227" y="159"/>
                    <a:pt x="227" y="114"/>
                  </a:cubicBezTo>
                  <a:cubicBezTo>
                    <a:pt x="227" y="45"/>
                    <a:pt x="181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4"/>
            <p:cNvSpPr/>
            <p:nvPr/>
          </p:nvSpPr>
          <p:spPr>
            <a:xfrm>
              <a:off x="8095501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4" y="226"/>
                  </a:cubicBezTo>
                  <a:cubicBezTo>
                    <a:pt x="181" y="226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4"/>
            <p:cNvSpPr/>
            <p:nvPr/>
          </p:nvSpPr>
          <p:spPr>
            <a:xfrm>
              <a:off x="8188503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69" y="0"/>
                    <a:pt x="1" y="45"/>
                    <a:pt x="1" y="114"/>
                  </a:cubicBezTo>
                  <a:cubicBezTo>
                    <a:pt x="1" y="159"/>
                    <a:pt x="69" y="226"/>
                    <a:pt x="114" y="226"/>
                  </a:cubicBezTo>
                  <a:cubicBezTo>
                    <a:pt x="181" y="226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4"/>
            <p:cNvSpPr/>
            <p:nvPr/>
          </p:nvSpPr>
          <p:spPr>
            <a:xfrm>
              <a:off x="8285308" y="1166097"/>
              <a:ext cx="32163" cy="35807"/>
            </a:xfrm>
            <a:custGeom>
              <a:avLst/>
              <a:gdLst/>
              <a:ahLst/>
              <a:cxnLst/>
              <a:rect l="l" t="t" r="r" b="b"/>
              <a:pathLst>
                <a:path w="203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26"/>
                    <a:pt x="112" y="226"/>
                  </a:cubicBezTo>
                  <a:cubicBezTo>
                    <a:pt x="157" y="226"/>
                    <a:pt x="202" y="159"/>
                    <a:pt x="202" y="114"/>
                  </a:cubicBezTo>
                  <a:cubicBezTo>
                    <a:pt x="202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4"/>
            <p:cNvSpPr/>
            <p:nvPr/>
          </p:nvSpPr>
          <p:spPr>
            <a:xfrm>
              <a:off x="8378311" y="1166097"/>
              <a:ext cx="35807" cy="35807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26"/>
                    <a:pt x="112" y="226"/>
                  </a:cubicBezTo>
                  <a:cubicBezTo>
                    <a:pt x="157" y="226"/>
                    <a:pt x="226" y="159"/>
                    <a:pt x="226" y="114"/>
                  </a:cubicBezTo>
                  <a:cubicBezTo>
                    <a:pt x="226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4"/>
            <p:cNvSpPr/>
            <p:nvPr/>
          </p:nvSpPr>
          <p:spPr>
            <a:xfrm>
              <a:off x="8471155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3" y="226"/>
                  </a:cubicBezTo>
                  <a:cubicBezTo>
                    <a:pt x="182" y="226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4"/>
            <p:cNvSpPr/>
            <p:nvPr/>
          </p:nvSpPr>
          <p:spPr>
            <a:xfrm>
              <a:off x="8564157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3" y="226"/>
                  </a:cubicBezTo>
                  <a:cubicBezTo>
                    <a:pt x="182" y="226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4"/>
            <p:cNvSpPr/>
            <p:nvPr/>
          </p:nvSpPr>
          <p:spPr>
            <a:xfrm>
              <a:off x="8657160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68" y="0"/>
                    <a:pt x="1" y="45"/>
                    <a:pt x="1" y="114"/>
                  </a:cubicBezTo>
                  <a:cubicBezTo>
                    <a:pt x="1" y="159"/>
                    <a:pt x="68" y="226"/>
                    <a:pt x="113" y="226"/>
                  </a:cubicBezTo>
                  <a:cubicBezTo>
                    <a:pt x="181" y="226"/>
                    <a:pt x="227" y="159"/>
                    <a:pt x="227" y="114"/>
                  </a:cubicBezTo>
                  <a:cubicBezTo>
                    <a:pt x="227" y="45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4"/>
            <p:cNvSpPr/>
            <p:nvPr/>
          </p:nvSpPr>
          <p:spPr>
            <a:xfrm>
              <a:off x="8753648" y="1166097"/>
              <a:ext cx="32480" cy="35807"/>
            </a:xfrm>
            <a:custGeom>
              <a:avLst/>
              <a:gdLst/>
              <a:ahLst/>
              <a:cxnLst/>
              <a:rect l="l" t="t" r="r" b="b"/>
              <a:pathLst>
                <a:path w="205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26"/>
                    <a:pt x="114" y="226"/>
                  </a:cubicBezTo>
                  <a:cubicBezTo>
                    <a:pt x="159" y="226"/>
                    <a:pt x="205" y="159"/>
                    <a:pt x="205" y="114"/>
                  </a:cubicBezTo>
                  <a:cubicBezTo>
                    <a:pt x="205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4"/>
            <p:cNvSpPr/>
            <p:nvPr/>
          </p:nvSpPr>
          <p:spPr>
            <a:xfrm>
              <a:off x="8846651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26"/>
                    <a:pt x="114" y="226"/>
                  </a:cubicBezTo>
                  <a:cubicBezTo>
                    <a:pt x="159" y="226"/>
                    <a:pt x="226" y="159"/>
                    <a:pt x="226" y="114"/>
                  </a:cubicBezTo>
                  <a:cubicBezTo>
                    <a:pt x="226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4"/>
            <p:cNvSpPr/>
            <p:nvPr/>
          </p:nvSpPr>
          <p:spPr>
            <a:xfrm>
              <a:off x="8002498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5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5" y="226"/>
                  </a:cubicBezTo>
                  <a:cubicBezTo>
                    <a:pt x="181" y="226"/>
                    <a:pt x="227" y="181"/>
                    <a:pt x="227" y="114"/>
                  </a:cubicBezTo>
                  <a:cubicBezTo>
                    <a:pt x="227" y="45"/>
                    <a:pt x="181" y="0"/>
                    <a:pt x="1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4"/>
            <p:cNvSpPr/>
            <p:nvPr/>
          </p:nvSpPr>
          <p:spPr>
            <a:xfrm>
              <a:off x="8095501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4" y="226"/>
                  </a:cubicBezTo>
                  <a:cubicBezTo>
                    <a:pt x="181" y="226"/>
                    <a:pt x="226" y="181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4"/>
            <p:cNvSpPr/>
            <p:nvPr/>
          </p:nvSpPr>
          <p:spPr>
            <a:xfrm>
              <a:off x="8188503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69" y="0"/>
                    <a:pt x="1" y="45"/>
                    <a:pt x="1" y="114"/>
                  </a:cubicBezTo>
                  <a:cubicBezTo>
                    <a:pt x="1" y="181"/>
                    <a:pt x="69" y="226"/>
                    <a:pt x="114" y="226"/>
                  </a:cubicBezTo>
                  <a:cubicBezTo>
                    <a:pt x="181" y="226"/>
                    <a:pt x="226" y="181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4"/>
            <p:cNvSpPr/>
            <p:nvPr/>
          </p:nvSpPr>
          <p:spPr>
            <a:xfrm>
              <a:off x="8285308" y="1259099"/>
              <a:ext cx="32163" cy="35807"/>
            </a:xfrm>
            <a:custGeom>
              <a:avLst/>
              <a:gdLst/>
              <a:ahLst/>
              <a:cxnLst/>
              <a:rect l="l" t="t" r="r" b="b"/>
              <a:pathLst>
                <a:path w="203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81"/>
                    <a:pt x="45" y="226"/>
                    <a:pt x="112" y="226"/>
                  </a:cubicBezTo>
                  <a:cubicBezTo>
                    <a:pt x="157" y="226"/>
                    <a:pt x="202" y="181"/>
                    <a:pt x="202" y="114"/>
                  </a:cubicBezTo>
                  <a:cubicBezTo>
                    <a:pt x="202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4"/>
            <p:cNvSpPr/>
            <p:nvPr/>
          </p:nvSpPr>
          <p:spPr>
            <a:xfrm>
              <a:off x="8378311" y="1259099"/>
              <a:ext cx="35807" cy="35807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81"/>
                    <a:pt x="45" y="226"/>
                    <a:pt x="112" y="226"/>
                  </a:cubicBezTo>
                  <a:cubicBezTo>
                    <a:pt x="157" y="226"/>
                    <a:pt x="226" y="181"/>
                    <a:pt x="226" y="114"/>
                  </a:cubicBezTo>
                  <a:cubicBezTo>
                    <a:pt x="226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4"/>
            <p:cNvSpPr/>
            <p:nvPr/>
          </p:nvSpPr>
          <p:spPr>
            <a:xfrm>
              <a:off x="8471155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3" y="226"/>
                  </a:cubicBezTo>
                  <a:cubicBezTo>
                    <a:pt x="182" y="226"/>
                    <a:pt x="227" y="181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4"/>
            <p:cNvSpPr/>
            <p:nvPr/>
          </p:nvSpPr>
          <p:spPr>
            <a:xfrm>
              <a:off x="8564157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3" y="226"/>
                  </a:cubicBezTo>
                  <a:cubicBezTo>
                    <a:pt x="182" y="226"/>
                    <a:pt x="227" y="181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4"/>
            <p:cNvSpPr/>
            <p:nvPr/>
          </p:nvSpPr>
          <p:spPr>
            <a:xfrm>
              <a:off x="8657160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68" y="0"/>
                    <a:pt x="1" y="45"/>
                    <a:pt x="1" y="114"/>
                  </a:cubicBezTo>
                  <a:cubicBezTo>
                    <a:pt x="1" y="181"/>
                    <a:pt x="68" y="226"/>
                    <a:pt x="113" y="226"/>
                  </a:cubicBezTo>
                  <a:cubicBezTo>
                    <a:pt x="181" y="226"/>
                    <a:pt x="227" y="181"/>
                    <a:pt x="227" y="114"/>
                  </a:cubicBezTo>
                  <a:cubicBezTo>
                    <a:pt x="227" y="45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4"/>
            <p:cNvSpPr/>
            <p:nvPr/>
          </p:nvSpPr>
          <p:spPr>
            <a:xfrm>
              <a:off x="8753648" y="1259099"/>
              <a:ext cx="32480" cy="35807"/>
            </a:xfrm>
            <a:custGeom>
              <a:avLst/>
              <a:gdLst/>
              <a:ahLst/>
              <a:cxnLst/>
              <a:rect l="l" t="t" r="r" b="b"/>
              <a:pathLst>
                <a:path w="205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81"/>
                    <a:pt x="46" y="226"/>
                    <a:pt x="114" y="226"/>
                  </a:cubicBezTo>
                  <a:cubicBezTo>
                    <a:pt x="159" y="226"/>
                    <a:pt x="205" y="181"/>
                    <a:pt x="205" y="114"/>
                  </a:cubicBezTo>
                  <a:cubicBezTo>
                    <a:pt x="205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4"/>
            <p:cNvSpPr/>
            <p:nvPr/>
          </p:nvSpPr>
          <p:spPr>
            <a:xfrm>
              <a:off x="8846651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81"/>
                    <a:pt x="46" y="226"/>
                    <a:pt x="114" y="226"/>
                  </a:cubicBezTo>
                  <a:cubicBezTo>
                    <a:pt x="159" y="226"/>
                    <a:pt x="226" y="181"/>
                    <a:pt x="226" y="114"/>
                  </a:cubicBezTo>
                  <a:cubicBezTo>
                    <a:pt x="226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5" name="Google Shape;3145;p34"/>
          <p:cNvSpPr/>
          <p:nvPr/>
        </p:nvSpPr>
        <p:spPr>
          <a:xfrm rot="5400000">
            <a:off x="7890006" y="4633087"/>
            <a:ext cx="310423" cy="305021"/>
          </a:xfrm>
          <a:custGeom>
            <a:avLst/>
            <a:gdLst/>
            <a:ahLst/>
            <a:cxnLst/>
            <a:rect l="l" t="t" r="r" b="b"/>
            <a:pathLst>
              <a:path w="1379" h="1355" extrusionOk="0">
                <a:moveTo>
                  <a:pt x="678" y="181"/>
                </a:moveTo>
                <a:cubicBezTo>
                  <a:pt x="972" y="181"/>
                  <a:pt x="1175" y="407"/>
                  <a:pt x="1175" y="678"/>
                </a:cubicBezTo>
                <a:cubicBezTo>
                  <a:pt x="1175" y="949"/>
                  <a:pt x="972" y="1174"/>
                  <a:pt x="678" y="1174"/>
                </a:cubicBezTo>
                <a:cubicBezTo>
                  <a:pt x="407" y="1174"/>
                  <a:pt x="181" y="949"/>
                  <a:pt x="181" y="678"/>
                </a:cubicBezTo>
                <a:cubicBezTo>
                  <a:pt x="181" y="407"/>
                  <a:pt x="407" y="181"/>
                  <a:pt x="678" y="181"/>
                </a:cubicBezTo>
                <a:close/>
                <a:moveTo>
                  <a:pt x="678" y="0"/>
                </a:moveTo>
                <a:cubicBezTo>
                  <a:pt x="317" y="0"/>
                  <a:pt x="1" y="295"/>
                  <a:pt x="1" y="678"/>
                </a:cubicBezTo>
                <a:cubicBezTo>
                  <a:pt x="1" y="1062"/>
                  <a:pt x="317" y="1355"/>
                  <a:pt x="678" y="1355"/>
                </a:cubicBezTo>
                <a:cubicBezTo>
                  <a:pt x="1063" y="1355"/>
                  <a:pt x="1379" y="1062"/>
                  <a:pt x="1379" y="678"/>
                </a:cubicBezTo>
                <a:cubicBezTo>
                  <a:pt x="1379" y="295"/>
                  <a:pt x="1063" y="0"/>
                  <a:pt x="67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6" name="Google Shape;3146;p34"/>
          <p:cNvGrpSpPr/>
          <p:nvPr/>
        </p:nvGrpSpPr>
        <p:grpSpPr>
          <a:xfrm rot="5400000">
            <a:off x="8537410" y="4626802"/>
            <a:ext cx="227749" cy="222649"/>
            <a:chOff x="8360742" y="4418908"/>
            <a:chExt cx="153843" cy="150357"/>
          </a:xfrm>
        </p:grpSpPr>
        <p:sp>
          <p:nvSpPr>
            <p:cNvPr id="3147" name="Google Shape;3147;p34"/>
            <p:cNvSpPr/>
            <p:nvPr/>
          </p:nvSpPr>
          <p:spPr>
            <a:xfrm>
              <a:off x="8425067" y="4418908"/>
              <a:ext cx="25192" cy="150357"/>
            </a:xfrm>
            <a:custGeom>
              <a:avLst/>
              <a:gdLst/>
              <a:ahLst/>
              <a:cxnLst/>
              <a:rect l="l" t="t" r="r" b="b"/>
              <a:pathLst>
                <a:path w="159" h="949" extrusionOk="0">
                  <a:moveTo>
                    <a:pt x="1" y="0"/>
                  </a:moveTo>
                  <a:lnTo>
                    <a:pt x="1" y="948"/>
                  </a:lnTo>
                  <a:lnTo>
                    <a:pt x="158" y="948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4"/>
            <p:cNvSpPr/>
            <p:nvPr/>
          </p:nvSpPr>
          <p:spPr>
            <a:xfrm>
              <a:off x="8360742" y="4479590"/>
              <a:ext cx="153843" cy="25350"/>
            </a:xfrm>
            <a:custGeom>
              <a:avLst/>
              <a:gdLst/>
              <a:ahLst/>
              <a:cxnLst/>
              <a:rect l="l" t="t" r="r" b="b"/>
              <a:pathLst>
                <a:path w="971" h="160" extrusionOk="0">
                  <a:moveTo>
                    <a:pt x="1" y="0"/>
                  </a:moveTo>
                  <a:lnTo>
                    <a:pt x="1" y="159"/>
                  </a:lnTo>
                  <a:lnTo>
                    <a:pt x="970" y="159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49" name="Google Shape;3149;p34"/>
          <p:cNvSpPr/>
          <p:nvPr/>
        </p:nvSpPr>
        <p:spPr>
          <a:xfrm rot="5400000">
            <a:off x="8343709" y="4288805"/>
            <a:ext cx="139900" cy="139583"/>
          </a:xfrm>
          <a:custGeom>
            <a:avLst/>
            <a:gdLst/>
            <a:ahLst/>
            <a:cxnLst/>
            <a:rect l="l" t="t" r="r" b="b"/>
            <a:pathLst>
              <a:path w="883" h="881" extrusionOk="0">
                <a:moveTo>
                  <a:pt x="452" y="158"/>
                </a:moveTo>
                <a:cubicBezTo>
                  <a:pt x="588" y="158"/>
                  <a:pt x="723" y="293"/>
                  <a:pt x="723" y="429"/>
                </a:cubicBezTo>
                <a:cubicBezTo>
                  <a:pt x="723" y="588"/>
                  <a:pt x="588" y="723"/>
                  <a:pt x="452" y="723"/>
                </a:cubicBezTo>
                <a:cubicBezTo>
                  <a:pt x="295" y="723"/>
                  <a:pt x="182" y="588"/>
                  <a:pt x="182" y="429"/>
                </a:cubicBezTo>
                <a:cubicBezTo>
                  <a:pt x="182" y="293"/>
                  <a:pt x="295" y="158"/>
                  <a:pt x="452" y="158"/>
                </a:cubicBezTo>
                <a:close/>
                <a:moveTo>
                  <a:pt x="452" y="1"/>
                </a:moveTo>
                <a:cubicBezTo>
                  <a:pt x="205" y="1"/>
                  <a:pt x="1" y="203"/>
                  <a:pt x="1" y="429"/>
                </a:cubicBezTo>
                <a:cubicBezTo>
                  <a:pt x="1" y="678"/>
                  <a:pt x="205" y="880"/>
                  <a:pt x="452" y="880"/>
                </a:cubicBezTo>
                <a:cubicBezTo>
                  <a:pt x="678" y="880"/>
                  <a:pt x="882" y="678"/>
                  <a:pt x="882" y="429"/>
                </a:cubicBezTo>
                <a:cubicBezTo>
                  <a:pt x="882" y="203"/>
                  <a:pt x="678" y="1"/>
                  <a:pt x="45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34"/>
          <p:cNvSpPr/>
          <p:nvPr/>
        </p:nvSpPr>
        <p:spPr>
          <a:xfrm rot="-5400000">
            <a:off x="8096235" y="590472"/>
            <a:ext cx="792829" cy="137316"/>
          </a:xfrm>
          <a:custGeom>
            <a:avLst/>
            <a:gdLst/>
            <a:ahLst/>
            <a:cxnLst/>
            <a:rect l="l" t="t" r="r" b="b"/>
            <a:pathLst>
              <a:path w="3522" h="610" extrusionOk="0">
                <a:moveTo>
                  <a:pt x="768" y="1"/>
                </a:moveTo>
                <a:lnTo>
                  <a:pt x="406" y="339"/>
                </a:lnTo>
                <a:lnTo>
                  <a:pt x="136" y="68"/>
                </a:lnTo>
                <a:lnTo>
                  <a:pt x="0" y="203"/>
                </a:lnTo>
                <a:lnTo>
                  <a:pt x="406" y="610"/>
                </a:lnTo>
                <a:lnTo>
                  <a:pt x="746" y="272"/>
                </a:lnTo>
                <a:lnTo>
                  <a:pt x="1084" y="610"/>
                </a:lnTo>
                <a:lnTo>
                  <a:pt x="1423" y="272"/>
                </a:lnTo>
                <a:lnTo>
                  <a:pt x="1761" y="610"/>
                </a:lnTo>
                <a:lnTo>
                  <a:pt x="2100" y="272"/>
                </a:lnTo>
                <a:lnTo>
                  <a:pt x="2438" y="610"/>
                </a:lnTo>
                <a:lnTo>
                  <a:pt x="2778" y="272"/>
                </a:lnTo>
                <a:lnTo>
                  <a:pt x="3115" y="610"/>
                </a:lnTo>
                <a:lnTo>
                  <a:pt x="3522" y="203"/>
                </a:lnTo>
                <a:lnTo>
                  <a:pt x="3410" y="68"/>
                </a:lnTo>
                <a:lnTo>
                  <a:pt x="3115" y="339"/>
                </a:lnTo>
                <a:lnTo>
                  <a:pt x="2778" y="1"/>
                </a:lnTo>
                <a:lnTo>
                  <a:pt x="2438" y="339"/>
                </a:lnTo>
                <a:lnTo>
                  <a:pt x="2122" y="1"/>
                </a:lnTo>
                <a:lnTo>
                  <a:pt x="1761" y="339"/>
                </a:lnTo>
                <a:lnTo>
                  <a:pt x="1445" y="1"/>
                </a:lnTo>
                <a:lnTo>
                  <a:pt x="1084" y="339"/>
                </a:lnTo>
                <a:lnTo>
                  <a:pt x="7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3_2">
    <p:bg>
      <p:bgPr>
        <a:solidFill>
          <a:schemeClr val="lt1"/>
        </a:solidFill>
        <a:effectLst/>
      </p:bgPr>
    </p:bg>
    <p:spTree>
      <p:nvGrpSpPr>
        <p:cNvPr id="1" name="Shape 3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2" name="Google Shape;3152;p35"/>
          <p:cNvSpPr/>
          <p:nvPr/>
        </p:nvSpPr>
        <p:spPr>
          <a:xfrm>
            <a:off x="8580476" y="2488283"/>
            <a:ext cx="25305" cy="164484"/>
          </a:xfrm>
          <a:custGeom>
            <a:avLst/>
            <a:gdLst/>
            <a:ahLst/>
            <a:cxnLst/>
            <a:rect l="l" t="t" r="r" b="b"/>
            <a:pathLst>
              <a:path w="160" h="1040" extrusionOk="0">
                <a:moveTo>
                  <a:pt x="0" y="1"/>
                </a:moveTo>
                <a:lnTo>
                  <a:pt x="0" y="1039"/>
                </a:lnTo>
                <a:lnTo>
                  <a:pt x="159" y="1039"/>
                </a:lnTo>
                <a:lnTo>
                  <a:pt x="159" y="1"/>
                </a:lnTo>
                <a:close/>
              </a:path>
            </a:pathLst>
          </a:custGeom>
          <a:solidFill>
            <a:srgbClr val="1818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35"/>
          <p:cNvSpPr/>
          <p:nvPr/>
        </p:nvSpPr>
        <p:spPr>
          <a:xfrm>
            <a:off x="8512784" y="2556290"/>
            <a:ext cx="160688" cy="28785"/>
          </a:xfrm>
          <a:custGeom>
            <a:avLst/>
            <a:gdLst/>
            <a:ahLst/>
            <a:cxnLst/>
            <a:rect l="l" t="t" r="r" b="b"/>
            <a:pathLst>
              <a:path w="1016" h="182" extrusionOk="0">
                <a:moveTo>
                  <a:pt x="0" y="1"/>
                </a:moveTo>
                <a:lnTo>
                  <a:pt x="0" y="181"/>
                </a:lnTo>
                <a:lnTo>
                  <a:pt x="1015" y="181"/>
                </a:lnTo>
                <a:lnTo>
                  <a:pt x="1015" y="1"/>
                </a:lnTo>
                <a:close/>
              </a:path>
            </a:pathLst>
          </a:custGeom>
          <a:solidFill>
            <a:srgbClr val="1818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35"/>
          <p:cNvSpPr/>
          <p:nvPr/>
        </p:nvSpPr>
        <p:spPr>
          <a:xfrm>
            <a:off x="8726929" y="2642011"/>
            <a:ext cx="24989" cy="164326"/>
          </a:xfrm>
          <a:custGeom>
            <a:avLst/>
            <a:gdLst/>
            <a:ahLst/>
            <a:cxnLst/>
            <a:rect l="l" t="t" r="r" b="b"/>
            <a:pathLst>
              <a:path w="158" h="1039" extrusionOk="0">
                <a:moveTo>
                  <a:pt x="1" y="0"/>
                </a:moveTo>
                <a:lnTo>
                  <a:pt x="1" y="1039"/>
                </a:lnTo>
                <a:lnTo>
                  <a:pt x="158" y="1039"/>
                </a:lnTo>
                <a:lnTo>
                  <a:pt x="158" y="0"/>
                </a:lnTo>
                <a:close/>
              </a:path>
            </a:pathLst>
          </a:custGeom>
          <a:solidFill>
            <a:srgbClr val="1818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35"/>
          <p:cNvSpPr/>
          <p:nvPr/>
        </p:nvSpPr>
        <p:spPr>
          <a:xfrm>
            <a:off x="8658921" y="2709702"/>
            <a:ext cx="161004" cy="28627"/>
          </a:xfrm>
          <a:custGeom>
            <a:avLst/>
            <a:gdLst/>
            <a:ahLst/>
            <a:cxnLst/>
            <a:rect l="l" t="t" r="r" b="b"/>
            <a:pathLst>
              <a:path w="1018" h="181" extrusionOk="0">
                <a:moveTo>
                  <a:pt x="1" y="0"/>
                </a:moveTo>
                <a:lnTo>
                  <a:pt x="1" y="181"/>
                </a:lnTo>
                <a:lnTo>
                  <a:pt x="1018" y="181"/>
                </a:lnTo>
                <a:lnTo>
                  <a:pt x="1018" y="0"/>
                </a:lnTo>
                <a:close/>
              </a:path>
            </a:pathLst>
          </a:custGeom>
          <a:solidFill>
            <a:srgbClr val="1818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35"/>
          <p:cNvSpPr/>
          <p:nvPr/>
        </p:nvSpPr>
        <p:spPr>
          <a:xfrm>
            <a:off x="8869745" y="2795423"/>
            <a:ext cx="28785" cy="164326"/>
          </a:xfrm>
          <a:custGeom>
            <a:avLst/>
            <a:gdLst/>
            <a:ahLst/>
            <a:cxnLst/>
            <a:rect l="l" t="t" r="r" b="b"/>
            <a:pathLst>
              <a:path w="182" h="1039" extrusionOk="0">
                <a:moveTo>
                  <a:pt x="1" y="0"/>
                </a:moveTo>
                <a:lnTo>
                  <a:pt x="1" y="1039"/>
                </a:lnTo>
                <a:lnTo>
                  <a:pt x="181" y="1039"/>
                </a:lnTo>
                <a:lnTo>
                  <a:pt x="181" y="0"/>
                </a:lnTo>
                <a:close/>
              </a:path>
            </a:pathLst>
          </a:custGeom>
          <a:solidFill>
            <a:srgbClr val="1818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35"/>
          <p:cNvSpPr/>
          <p:nvPr/>
        </p:nvSpPr>
        <p:spPr>
          <a:xfrm>
            <a:off x="8801737" y="2863273"/>
            <a:ext cx="164484" cy="28785"/>
          </a:xfrm>
          <a:custGeom>
            <a:avLst/>
            <a:gdLst/>
            <a:ahLst/>
            <a:cxnLst/>
            <a:rect l="l" t="t" r="r" b="b"/>
            <a:pathLst>
              <a:path w="1040" h="182" extrusionOk="0">
                <a:moveTo>
                  <a:pt x="1" y="1"/>
                </a:moveTo>
                <a:lnTo>
                  <a:pt x="1" y="182"/>
                </a:lnTo>
                <a:lnTo>
                  <a:pt x="1039" y="182"/>
                </a:lnTo>
                <a:lnTo>
                  <a:pt x="1039" y="1"/>
                </a:lnTo>
                <a:close/>
              </a:path>
            </a:pathLst>
          </a:custGeom>
          <a:solidFill>
            <a:srgbClr val="1818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35"/>
          <p:cNvSpPr/>
          <p:nvPr/>
        </p:nvSpPr>
        <p:spPr>
          <a:xfrm>
            <a:off x="7792617" y="600879"/>
            <a:ext cx="471468" cy="482380"/>
          </a:xfrm>
          <a:custGeom>
            <a:avLst/>
            <a:gdLst/>
            <a:ahLst/>
            <a:cxnLst/>
            <a:rect l="l" t="t" r="r" b="b"/>
            <a:pathLst>
              <a:path w="2981" h="3050" extrusionOk="0">
                <a:moveTo>
                  <a:pt x="2980" y="1"/>
                </a:moveTo>
                <a:lnTo>
                  <a:pt x="1490" y="476"/>
                </a:lnTo>
                <a:lnTo>
                  <a:pt x="0" y="972"/>
                </a:lnTo>
                <a:lnTo>
                  <a:pt x="1174" y="2011"/>
                </a:lnTo>
                <a:lnTo>
                  <a:pt x="2326" y="3049"/>
                </a:lnTo>
                <a:lnTo>
                  <a:pt x="2664" y="1536"/>
                </a:lnTo>
                <a:lnTo>
                  <a:pt x="298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35"/>
          <p:cNvSpPr/>
          <p:nvPr/>
        </p:nvSpPr>
        <p:spPr>
          <a:xfrm>
            <a:off x="8531843" y="875914"/>
            <a:ext cx="385746" cy="82242"/>
          </a:xfrm>
          <a:custGeom>
            <a:avLst/>
            <a:gdLst/>
            <a:ahLst/>
            <a:cxnLst/>
            <a:rect l="l" t="t" r="r" b="b"/>
            <a:pathLst>
              <a:path w="2439" h="520" extrusionOk="0">
                <a:moveTo>
                  <a:pt x="0" y="1"/>
                </a:moveTo>
                <a:lnTo>
                  <a:pt x="0" y="519"/>
                </a:lnTo>
                <a:lnTo>
                  <a:pt x="2438" y="519"/>
                </a:lnTo>
                <a:lnTo>
                  <a:pt x="243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35"/>
          <p:cNvSpPr/>
          <p:nvPr/>
        </p:nvSpPr>
        <p:spPr>
          <a:xfrm>
            <a:off x="-2700" y="2941877"/>
            <a:ext cx="664262" cy="2199496"/>
          </a:xfrm>
          <a:custGeom>
            <a:avLst/>
            <a:gdLst/>
            <a:ahLst/>
            <a:cxnLst/>
            <a:rect l="l" t="t" r="r" b="b"/>
            <a:pathLst>
              <a:path w="4200" h="13907" extrusionOk="0">
                <a:moveTo>
                  <a:pt x="0" y="1"/>
                </a:moveTo>
                <a:lnTo>
                  <a:pt x="0" y="13907"/>
                </a:lnTo>
                <a:lnTo>
                  <a:pt x="4199" y="13907"/>
                </a:lnTo>
                <a:cubicBezTo>
                  <a:pt x="4042" y="9347"/>
                  <a:pt x="2913" y="4470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35"/>
          <p:cNvSpPr/>
          <p:nvPr/>
        </p:nvSpPr>
        <p:spPr>
          <a:xfrm>
            <a:off x="1507699" y="4462872"/>
            <a:ext cx="228696" cy="228696"/>
          </a:xfrm>
          <a:custGeom>
            <a:avLst/>
            <a:gdLst/>
            <a:ahLst/>
            <a:cxnLst/>
            <a:rect l="l" t="t" r="r" b="b"/>
            <a:pathLst>
              <a:path w="1446" h="1446" extrusionOk="0">
                <a:moveTo>
                  <a:pt x="0" y="0"/>
                </a:moveTo>
                <a:lnTo>
                  <a:pt x="0" y="1445"/>
                </a:lnTo>
                <a:lnTo>
                  <a:pt x="1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35"/>
          <p:cNvSpPr/>
          <p:nvPr/>
        </p:nvSpPr>
        <p:spPr>
          <a:xfrm>
            <a:off x="8580481" y="4673298"/>
            <a:ext cx="250047" cy="250205"/>
          </a:xfrm>
          <a:custGeom>
            <a:avLst/>
            <a:gdLst/>
            <a:ahLst/>
            <a:cxnLst/>
            <a:rect l="l" t="t" r="r" b="b"/>
            <a:pathLst>
              <a:path w="1581" h="1582" extrusionOk="0">
                <a:moveTo>
                  <a:pt x="91" y="205"/>
                </a:moveTo>
                <a:lnTo>
                  <a:pt x="1379" y="1491"/>
                </a:lnTo>
                <a:lnTo>
                  <a:pt x="91" y="1491"/>
                </a:lnTo>
                <a:lnTo>
                  <a:pt x="91" y="205"/>
                </a:lnTo>
                <a:close/>
                <a:moveTo>
                  <a:pt x="1" y="1"/>
                </a:moveTo>
                <a:lnTo>
                  <a:pt x="1" y="1581"/>
                </a:lnTo>
                <a:lnTo>
                  <a:pt x="1581" y="1581"/>
                </a:lnTo>
                <a:lnTo>
                  <a:pt x="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35"/>
          <p:cNvSpPr/>
          <p:nvPr/>
        </p:nvSpPr>
        <p:spPr>
          <a:xfrm>
            <a:off x="97255" y="3705933"/>
            <a:ext cx="135857" cy="135857"/>
          </a:xfrm>
          <a:custGeom>
            <a:avLst/>
            <a:gdLst/>
            <a:ahLst/>
            <a:cxnLst/>
            <a:rect l="l" t="t" r="r" b="b"/>
            <a:pathLst>
              <a:path w="859" h="859" extrusionOk="0">
                <a:moveTo>
                  <a:pt x="430" y="158"/>
                </a:moveTo>
                <a:cubicBezTo>
                  <a:pt x="587" y="158"/>
                  <a:pt x="701" y="271"/>
                  <a:pt x="701" y="429"/>
                </a:cubicBezTo>
                <a:cubicBezTo>
                  <a:pt x="701" y="588"/>
                  <a:pt x="587" y="700"/>
                  <a:pt x="430" y="700"/>
                </a:cubicBezTo>
                <a:cubicBezTo>
                  <a:pt x="271" y="700"/>
                  <a:pt x="159" y="588"/>
                  <a:pt x="159" y="429"/>
                </a:cubicBezTo>
                <a:cubicBezTo>
                  <a:pt x="159" y="271"/>
                  <a:pt x="271" y="158"/>
                  <a:pt x="430" y="158"/>
                </a:cubicBezTo>
                <a:close/>
                <a:moveTo>
                  <a:pt x="430" y="1"/>
                </a:moveTo>
                <a:cubicBezTo>
                  <a:pt x="181" y="1"/>
                  <a:pt x="0" y="181"/>
                  <a:pt x="0" y="429"/>
                </a:cubicBezTo>
                <a:cubicBezTo>
                  <a:pt x="0" y="678"/>
                  <a:pt x="181" y="858"/>
                  <a:pt x="430" y="858"/>
                </a:cubicBezTo>
                <a:cubicBezTo>
                  <a:pt x="678" y="858"/>
                  <a:pt x="858" y="678"/>
                  <a:pt x="858" y="429"/>
                </a:cubicBezTo>
                <a:cubicBezTo>
                  <a:pt x="858" y="181"/>
                  <a:pt x="678" y="1"/>
                  <a:pt x="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35"/>
          <p:cNvSpPr/>
          <p:nvPr/>
        </p:nvSpPr>
        <p:spPr>
          <a:xfrm>
            <a:off x="132999" y="3916440"/>
            <a:ext cx="1064084" cy="1064084"/>
          </a:xfrm>
          <a:custGeom>
            <a:avLst/>
            <a:gdLst/>
            <a:ahLst/>
            <a:cxnLst/>
            <a:rect l="l" t="t" r="r" b="b"/>
            <a:pathLst>
              <a:path w="6728" h="6728" extrusionOk="0">
                <a:moveTo>
                  <a:pt x="3365" y="46"/>
                </a:moveTo>
                <a:cubicBezTo>
                  <a:pt x="5192" y="46"/>
                  <a:pt x="6682" y="1536"/>
                  <a:pt x="6682" y="3365"/>
                </a:cubicBezTo>
                <a:cubicBezTo>
                  <a:pt x="6682" y="5193"/>
                  <a:pt x="5192" y="6661"/>
                  <a:pt x="3365" y="6661"/>
                </a:cubicBezTo>
                <a:cubicBezTo>
                  <a:pt x="1559" y="6661"/>
                  <a:pt x="69" y="5193"/>
                  <a:pt x="69" y="3365"/>
                </a:cubicBezTo>
                <a:cubicBezTo>
                  <a:pt x="69" y="1536"/>
                  <a:pt x="1559" y="46"/>
                  <a:pt x="3365" y="46"/>
                </a:cubicBezTo>
                <a:close/>
                <a:moveTo>
                  <a:pt x="3365" y="1"/>
                </a:moveTo>
                <a:cubicBezTo>
                  <a:pt x="1514" y="1"/>
                  <a:pt x="0" y="1514"/>
                  <a:pt x="0" y="3365"/>
                </a:cubicBezTo>
                <a:cubicBezTo>
                  <a:pt x="0" y="5216"/>
                  <a:pt x="1514" y="6728"/>
                  <a:pt x="3365" y="6728"/>
                </a:cubicBezTo>
                <a:cubicBezTo>
                  <a:pt x="5216" y="6728"/>
                  <a:pt x="6727" y="5216"/>
                  <a:pt x="6727" y="3365"/>
                </a:cubicBezTo>
                <a:cubicBezTo>
                  <a:pt x="6727" y="1514"/>
                  <a:pt x="5216" y="1"/>
                  <a:pt x="33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35"/>
          <p:cNvSpPr/>
          <p:nvPr/>
        </p:nvSpPr>
        <p:spPr>
          <a:xfrm>
            <a:off x="258101" y="4037904"/>
            <a:ext cx="817516" cy="817832"/>
          </a:xfrm>
          <a:custGeom>
            <a:avLst/>
            <a:gdLst/>
            <a:ahLst/>
            <a:cxnLst/>
            <a:rect l="l" t="t" r="r" b="b"/>
            <a:pathLst>
              <a:path w="5169" h="5171" extrusionOk="0">
                <a:moveTo>
                  <a:pt x="2574" y="0"/>
                </a:moveTo>
                <a:cubicBezTo>
                  <a:pt x="2505" y="0"/>
                  <a:pt x="2438" y="0"/>
                  <a:pt x="2370" y="24"/>
                </a:cubicBezTo>
                <a:lnTo>
                  <a:pt x="2370" y="69"/>
                </a:lnTo>
                <a:lnTo>
                  <a:pt x="2574" y="69"/>
                </a:lnTo>
                <a:lnTo>
                  <a:pt x="2574" y="0"/>
                </a:lnTo>
                <a:close/>
                <a:moveTo>
                  <a:pt x="2800" y="24"/>
                </a:moveTo>
                <a:lnTo>
                  <a:pt x="2776" y="69"/>
                </a:lnTo>
                <a:cubicBezTo>
                  <a:pt x="2845" y="90"/>
                  <a:pt x="2911" y="90"/>
                  <a:pt x="2980" y="90"/>
                </a:cubicBezTo>
                <a:lnTo>
                  <a:pt x="3002" y="45"/>
                </a:lnTo>
                <a:cubicBezTo>
                  <a:pt x="2935" y="24"/>
                  <a:pt x="2866" y="24"/>
                  <a:pt x="2800" y="24"/>
                </a:cubicBezTo>
                <a:close/>
                <a:moveTo>
                  <a:pt x="2144" y="45"/>
                </a:moveTo>
                <a:cubicBezTo>
                  <a:pt x="2077" y="45"/>
                  <a:pt x="2008" y="69"/>
                  <a:pt x="1942" y="90"/>
                </a:cubicBezTo>
                <a:lnTo>
                  <a:pt x="1963" y="136"/>
                </a:lnTo>
                <a:cubicBezTo>
                  <a:pt x="2032" y="136"/>
                  <a:pt x="2099" y="114"/>
                  <a:pt x="2167" y="90"/>
                </a:cubicBezTo>
                <a:lnTo>
                  <a:pt x="2144" y="45"/>
                </a:lnTo>
                <a:close/>
                <a:moveTo>
                  <a:pt x="3206" y="90"/>
                </a:moveTo>
                <a:lnTo>
                  <a:pt x="3206" y="136"/>
                </a:lnTo>
                <a:cubicBezTo>
                  <a:pt x="3273" y="159"/>
                  <a:pt x="3318" y="181"/>
                  <a:pt x="3386" y="204"/>
                </a:cubicBezTo>
                <a:lnTo>
                  <a:pt x="3408" y="136"/>
                </a:lnTo>
                <a:cubicBezTo>
                  <a:pt x="3341" y="114"/>
                  <a:pt x="3273" y="90"/>
                  <a:pt x="3206" y="90"/>
                </a:cubicBezTo>
                <a:close/>
                <a:moveTo>
                  <a:pt x="1738" y="159"/>
                </a:moveTo>
                <a:lnTo>
                  <a:pt x="1535" y="226"/>
                </a:lnTo>
                <a:lnTo>
                  <a:pt x="1557" y="271"/>
                </a:lnTo>
                <a:lnTo>
                  <a:pt x="1761" y="204"/>
                </a:lnTo>
                <a:lnTo>
                  <a:pt x="1738" y="159"/>
                </a:lnTo>
                <a:close/>
                <a:moveTo>
                  <a:pt x="3612" y="226"/>
                </a:moveTo>
                <a:lnTo>
                  <a:pt x="3589" y="271"/>
                </a:lnTo>
                <a:cubicBezTo>
                  <a:pt x="3657" y="295"/>
                  <a:pt x="3724" y="340"/>
                  <a:pt x="3769" y="361"/>
                </a:cubicBezTo>
                <a:lnTo>
                  <a:pt x="3814" y="316"/>
                </a:lnTo>
                <a:cubicBezTo>
                  <a:pt x="3748" y="271"/>
                  <a:pt x="3679" y="249"/>
                  <a:pt x="3612" y="226"/>
                </a:cubicBezTo>
                <a:close/>
                <a:moveTo>
                  <a:pt x="1355" y="316"/>
                </a:moveTo>
                <a:cubicBezTo>
                  <a:pt x="1286" y="361"/>
                  <a:pt x="1219" y="385"/>
                  <a:pt x="1151" y="430"/>
                </a:cubicBezTo>
                <a:lnTo>
                  <a:pt x="1196" y="475"/>
                </a:lnTo>
                <a:cubicBezTo>
                  <a:pt x="1264" y="452"/>
                  <a:pt x="1310" y="406"/>
                  <a:pt x="1376" y="361"/>
                </a:cubicBezTo>
                <a:lnTo>
                  <a:pt x="1355" y="316"/>
                </a:lnTo>
                <a:close/>
                <a:moveTo>
                  <a:pt x="3995" y="430"/>
                </a:moveTo>
                <a:lnTo>
                  <a:pt x="3950" y="475"/>
                </a:lnTo>
                <a:cubicBezTo>
                  <a:pt x="4019" y="520"/>
                  <a:pt x="4064" y="565"/>
                  <a:pt x="4131" y="587"/>
                </a:cubicBezTo>
                <a:lnTo>
                  <a:pt x="4154" y="542"/>
                </a:lnTo>
                <a:cubicBezTo>
                  <a:pt x="4109" y="497"/>
                  <a:pt x="4040" y="475"/>
                  <a:pt x="3995" y="430"/>
                </a:cubicBezTo>
                <a:close/>
                <a:moveTo>
                  <a:pt x="994" y="565"/>
                </a:moveTo>
                <a:cubicBezTo>
                  <a:pt x="925" y="587"/>
                  <a:pt x="880" y="656"/>
                  <a:pt x="835" y="701"/>
                </a:cubicBezTo>
                <a:lnTo>
                  <a:pt x="858" y="746"/>
                </a:lnTo>
                <a:cubicBezTo>
                  <a:pt x="925" y="701"/>
                  <a:pt x="970" y="656"/>
                  <a:pt x="1015" y="611"/>
                </a:cubicBezTo>
                <a:lnTo>
                  <a:pt x="994" y="565"/>
                </a:lnTo>
                <a:close/>
                <a:moveTo>
                  <a:pt x="4335" y="677"/>
                </a:moveTo>
                <a:lnTo>
                  <a:pt x="4289" y="723"/>
                </a:lnTo>
                <a:cubicBezTo>
                  <a:pt x="4335" y="768"/>
                  <a:pt x="4380" y="836"/>
                  <a:pt x="4425" y="881"/>
                </a:cubicBezTo>
                <a:lnTo>
                  <a:pt x="4470" y="836"/>
                </a:lnTo>
                <a:cubicBezTo>
                  <a:pt x="4425" y="791"/>
                  <a:pt x="4380" y="746"/>
                  <a:pt x="4335" y="677"/>
                </a:cubicBezTo>
                <a:close/>
                <a:moveTo>
                  <a:pt x="677" y="836"/>
                </a:moveTo>
                <a:cubicBezTo>
                  <a:pt x="632" y="903"/>
                  <a:pt x="587" y="948"/>
                  <a:pt x="542" y="1017"/>
                </a:cubicBezTo>
                <a:lnTo>
                  <a:pt x="587" y="1039"/>
                </a:lnTo>
                <a:cubicBezTo>
                  <a:pt x="632" y="993"/>
                  <a:pt x="677" y="927"/>
                  <a:pt x="723" y="881"/>
                </a:cubicBezTo>
                <a:lnTo>
                  <a:pt x="677" y="836"/>
                </a:lnTo>
                <a:close/>
                <a:moveTo>
                  <a:pt x="4627" y="993"/>
                </a:moveTo>
                <a:lnTo>
                  <a:pt x="4560" y="1039"/>
                </a:lnTo>
                <a:cubicBezTo>
                  <a:pt x="4605" y="1084"/>
                  <a:pt x="4651" y="1152"/>
                  <a:pt x="4696" y="1198"/>
                </a:cubicBezTo>
                <a:lnTo>
                  <a:pt x="4741" y="1174"/>
                </a:lnTo>
                <a:cubicBezTo>
                  <a:pt x="4696" y="1107"/>
                  <a:pt x="4651" y="1062"/>
                  <a:pt x="4627" y="993"/>
                </a:cubicBezTo>
                <a:close/>
                <a:moveTo>
                  <a:pt x="407" y="1174"/>
                </a:moveTo>
                <a:cubicBezTo>
                  <a:pt x="383" y="1243"/>
                  <a:pt x="338" y="1309"/>
                  <a:pt x="293" y="1355"/>
                </a:cubicBezTo>
                <a:lnTo>
                  <a:pt x="361" y="1400"/>
                </a:lnTo>
                <a:cubicBezTo>
                  <a:pt x="383" y="1333"/>
                  <a:pt x="428" y="1264"/>
                  <a:pt x="473" y="1219"/>
                </a:cubicBezTo>
                <a:lnTo>
                  <a:pt x="407" y="1174"/>
                </a:lnTo>
                <a:close/>
                <a:moveTo>
                  <a:pt x="4853" y="1355"/>
                </a:moveTo>
                <a:lnTo>
                  <a:pt x="4808" y="1378"/>
                </a:lnTo>
                <a:cubicBezTo>
                  <a:pt x="4831" y="1445"/>
                  <a:pt x="4853" y="1514"/>
                  <a:pt x="4898" y="1580"/>
                </a:cubicBezTo>
                <a:lnTo>
                  <a:pt x="4943" y="1559"/>
                </a:lnTo>
                <a:cubicBezTo>
                  <a:pt x="4922" y="1490"/>
                  <a:pt x="4876" y="1423"/>
                  <a:pt x="4853" y="1355"/>
                </a:cubicBezTo>
                <a:close/>
                <a:moveTo>
                  <a:pt x="202" y="1559"/>
                </a:moveTo>
                <a:lnTo>
                  <a:pt x="136" y="1761"/>
                </a:lnTo>
                <a:lnTo>
                  <a:pt x="181" y="1784"/>
                </a:lnTo>
                <a:cubicBezTo>
                  <a:pt x="202" y="1716"/>
                  <a:pt x="248" y="1649"/>
                  <a:pt x="271" y="1580"/>
                </a:cubicBezTo>
                <a:lnTo>
                  <a:pt x="202" y="1559"/>
                </a:lnTo>
                <a:close/>
                <a:moveTo>
                  <a:pt x="5034" y="1739"/>
                </a:moveTo>
                <a:lnTo>
                  <a:pt x="4967" y="1761"/>
                </a:lnTo>
                <a:lnTo>
                  <a:pt x="5034" y="1965"/>
                </a:lnTo>
                <a:lnTo>
                  <a:pt x="5079" y="1942"/>
                </a:lnTo>
                <a:cubicBezTo>
                  <a:pt x="5057" y="1875"/>
                  <a:pt x="5057" y="1806"/>
                  <a:pt x="5034" y="1739"/>
                </a:cubicBezTo>
                <a:close/>
                <a:moveTo>
                  <a:pt x="67" y="1965"/>
                </a:moveTo>
                <a:cubicBezTo>
                  <a:pt x="45" y="2032"/>
                  <a:pt x="45" y="2101"/>
                  <a:pt x="22" y="2167"/>
                </a:cubicBezTo>
                <a:lnTo>
                  <a:pt x="91" y="2191"/>
                </a:lnTo>
                <a:cubicBezTo>
                  <a:pt x="91" y="2101"/>
                  <a:pt x="112" y="2032"/>
                  <a:pt x="136" y="1965"/>
                </a:cubicBezTo>
                <a:close/>
                <a:moveTo>
                  <a:pt x="5079" y="2167"/>
                </a:moveTo>
                <a:cubicBezTo>
                  <a:pt x="5079" y="2236"/>
                  <a:pt x="5079" y="2303"/>
                  <a:pt x="5102" y="2371"/>
                </a:cubicBezTo>
                <a:lnTo>
                  <a:pt x="5147" y="2371"/>
                </a:lnTo>
                <a:cubicBezTo>
                  <a:pt x="5147" y="2303"/>
                  <a:pt x="5147" y="2236"/>
                  <a:pt x="5124" y="2167"/>
                </a:cubicBezTo>
                <a:close/>
                <a:moveTo>
                  <a:pt x="0" y="2371"/>
                </a:moveTo>
                <a:lnTo>
                  <a:pt x="0" y="2597"/>
                </a:lnTo>
                <a:lnTo>
                  <a:pt x="45" y="2597"/>
                </a:lnTo>
                <a:cubicBezTo>
                  <a:pt x="45" y="2529"/>
                  <a:pt x="67" y="2462"/>
                  <a:pt x="67" y="2393"/>
                </a:cubicBezTo>
                <a:lnTo>
                  <a:pt x="0" y="2371"/>
                </a:lnTo>
                <a:close/>
                <a:moveTo>
                  <a:pt x="5102" y="2597"/>
                </a:moveTo>
                <a:lnTo>
                  <a:pt x="5102" y="2799"/>
                </a:lnTo>
                <a:lnTo>
                  <a:pt x="5147" y="2799"/>
                </a:lnTo>
                <a:cubicBezTo>
                  <a:pt x="5169" y="2733"/>
                  <a:pt x="5169" y="2664"/>
                  <a:pt x="5169" y="2597"/>
                </a:cubicBezTo>
                <a:close/>
                <a:moveTo>
                  <a:pt x="0" y="2799"/>
                </a:moveTo>
                <a:cubicBezTo>
                  <a:pt x="0" y="2890"/>
                  <a:pt x="22" y="2958"/>
                  <a:pt x="22" y="3025"/>
                </a:cubicBezTo>
                <a:lnTo>
                  <a:pt x="91" y="3003"/>
                </a:lnTo>
                <a:cubicBezTo>
                  <a:pt x="67" y="2935"/>
                  <a:pt x="67" y="2868"/>
                  <a:pt x="67" y="2799"/>
                </a:cubicBezTo>
                <a:close/>
                <a:moveTo>
                  <a:pt x="5079" y="3003"/>
                </a:moveTo>
                <a:cubicBezTo>
                  <a:pt x="5057" y="3070"/>
                  <a:pt x="5034" y="3139"/>
                  <a:pt x="5034" y="3206"/>
                </a:cubicBezTo>
                <a:lnTo>
                  <a:pt x="5079" y="3229"/>
                </a:lnTo>
                <a:cubicBezTo>
                  <a:pt x="5102" y="3161"/>
                  <a:pt x="5124" y="3094"/>
                  <a:pt x="5124" y="3025"/>
                </a:cubicBezTo>
                <a:lnTo>
                  <a:pt x="5079" y="3003"/>
                </a:lnTo>
                <a:close/>
                <a:moveTo>
                  <a:pt x="136" y="3206"/>
                </a:moveTo>
                <a:lnTo>
                  <a:pt x="67" y="3229"/>
                </a:lnTo>
                <a:lnTo>
                  <a:pt x="136" y="3432"/>
                </a:lnTo>
                <a:lnTo>
                  <a:pt x="181" y="3410"/>
                </a:lnTo>
                <a:cubicBezTo>
                  <a:pt x="157" y="3341"/>
                  <a:pt x="157" y="3274"/>
                  <a:pt x="136" y="3206"/>
                </a:cubicBezTo>
                <a:close/>
                <a:moveTo>
                  <a:pt x="4967" y="3410"/>
                </a:moveTo>
                <a:lnTo>
                  <a:pt x="4898" y="3612"/>
                </a:lnTo>
                <a:lnTo>
                  <a:pt x="4943" y="3636"/>
                </a:lnTo>
                <a:cubicBezTo>
                  <a:pt x="4967" y="3567"/>
                  <a:pt x="5012" y="3500"/>
                  <a:pt x="5034" y="3432"/>
                </a:cubicBezTo>
                <a:lnTo>
                  <a:pt x="4967" y="3410"/>
                </a:lnTo>
                <a:close/>
                <a:moveTo>
                  <a:pt x="271" y="3612"/>
                </a:moveTo>
                <a:lnTo>
                  <a:pt x="202" y="3636"/>
                </a:lnTo>
                <a:cubicBezTo>
                  <a:pt x="248" y="3702"/>
                  <a:pt x="271" y="3771"/>
                  <a:pt x="316" y="3816"/>
                </a:cubicBezTo>
                <a:lnTo>
                  <a:pt x="361" y="3793"/>
                </a:lnTo>
                <a:cubicBezTo>
                  <a:pt x="316" y="3726"/>
                  <a:pt x="293" y="3681"/>
                  <a:pt x="271" y="3612"/>
                </a:cubicBezTo>
                <a:close/>
                <a:moveTo>
                  <a:pt x="4808" y="3793"/>
                </a:moveTo>
                <a:cubicBezTo>
                  <a:pt x="4763" y="3861"/>
                  <a:pt x="4741" y="3906"/>
                  <a:pt x="4696" y="3973"/>
                </a:cubicBezTo>
                <a:lnTo>
                  <a:pt x="4741" y="3997"/>
                </a:lnTo>
                <a:cubicBezTo>
                  <a:pt x="4786" y="3952"/>
                  <a:pt x="4831" y="3883"/>
                  <a:pt x="4853" y="3816"/>
                </a:cubicBezTo>
                <a:lnTo>
                  <a:pt x="4808" y="3793"/>
                </a:lnTo>
                <a:close/>
                <a:moveTo>
                  <a:pt x="473" y="3973"/>
                </a:moveTo>
                <a:lnTo>
                  <a:pt x="407" y="4018"/>
                </a:lnTo>
                <a:cubicBezTo>
                  <a:pt x="452" y="4064"/>
                  <a:pt x="497" y="4132"/>
                  <a:pt x="542" y="4177"/>
                </a:cubicBezTo>
                <a:lnTo>
                  <a:pt x="587" y="4154"/>
                </a:lnTo>
                <a:cubicBezTo>
                  <a:pt x="542" y="4087"/>
                  <a:pt x="497" y="4042"/>
                  <a:pt x="473" y="3973"/>
                </a:cubicBezTo>
                <a:close/>
                <a:moveTo>
                  <a:pt x="4582" y="4154"/>
                </a:moveTo>
                <a:cubicBezTo>
                  <a:pt x="4537" y="4199"/>
                  <a:pt x="4492" y="4244"/>
                  <a:pt x="4447" y="4313"/>
                </a:cubicBezTo>
                <a:lnTo>
                  <a:pt x="4492" y="4334"/>
                </a:lnTo>
                <a:cubicBezTo>
                  <a:pt x="4537" y="4289"/>
                  <a:pt x="4582" y="4244"/>
                  <a:pt x="4627" y="4177"/>
                </a:cubicBezTo>
                <a:lnTo>
                  <a:pt x="4582" y="4154"/>
                </a:lnTo>
                <a:close/>
                <a:moveTo>
                  <a:pt x="723" y="4313"/>
                </a:moveTo>
                <a:lnTo>
                  <a:pt x="677" y="4334"/>
                </a:lnTo>
                <a:cubicBezTo>
                  <a:pt x="723" y="4403"/>
                  <a:pt x="768" y="4448"/>
                  <a:pt x="835" y="4493"/>
                </a:cubicBezTo>
                <a:lnTo>
                  <a:pt x="880" y="4448"/>
                </a:lnTo>
                <a:cubicBezTo>
                  <a:pt x="813" y="4403"/>
                  <a:pt x="768" y="4358"/>
                  <a:pt x="723" y="4313"/>
                </a:cubicBezTo>
                <a:close/>
                <a:moveTo>
                  <a:pt x="4289" y="4448"/>
                </a:moveTo>
                <a:cubicBezTo>
                  <a:pt x="4244" y="4493"/>
                  <a:pt x="4176" y="4539"/>
                  <a:pt x="4131" y="4584"/>
                </a:cubicBezTo>
                <a:lnTo>
                  <a:pt x="4176" y="4629"/>
                </a:lnTo>
                <a:cubicBezTo>
                  <a:pt x="4221" y="4584"/>
                  <a:pt x="4289" y="4539"/>
                  <a:pt x="4335" y="4493"/>
                </a:cubicBezTo>
                <a:lnTo>
                  <a:pt x="4289" y="4448"/>
                </a:lnTo>
                <a:close/>
                <a:moveTo>
                  <a:pt x="1039" y="4584"/>
                </a:moveTo>
                <a:lnTo>
                  <a:pt x="994" y="4629"/>
                </a:lnTo>
                <a:cubicBezTo>
                  <a:pt x="1039" y="4674"/>
                  <a:pt x="1105" y="4719"/>
                  <a:pt x="1174" y="4764"/>
                </a:cubicBezTo>
                <a:lnTo>
                  <a:pt x="1196" y="4719"/>
                </a:lnTo>
                <a:cubicBezTo>
                  <a:pt x="1151" y="4674"/>
                  <a:pt x="1084" y="4629"/>
                  <a:pt x="1039" y="4584"/>
                </a:cubicBezTo>
                <a:close/>
                <a:moveTo>
                  <a:pt x="3950" y="4696"/>
                </a:moveTo>
                <a:cubicBezTo>
                  <a:pt x="3905" y="4741"/>
                  <a:pt x="3838" y="4786"/>
                  <a:pt x="3793" y="4809"/>
                </a:cubicBezTo>
                <a:lnTo>
                  <a:pt x="3814" y="4876"/>
                </a:lnTo>
                <a:cubicBezTo>
                  <a:pt x="3883" y="4831"/>
                  <a:pt x="3928" y="4786"/>
                  <a:pt x="3995" y="4764"/>
                </a:cubicBezTo>
                <a:lnTo>
                  <a:pt x="3950" y="4696"/>
                </a:lnTo>
                <a:close/>
                <a:moveTo>
                  <a:pt x="1376" y="4809"/>
                </a:moveTo>
                <a:lnTo>
                  <a:pt x="1355" y="4876"/>
                </a:lnTo>
                <a:cubicBezTo>
                  <a:pt x="1422" y="4900"/>
                  <a:pt x="1467" y="4921"/>
                  <a:pt x="1535" y="4967"/>
                </a:cubicBezTo>
                <a:lnTo>
                  <a:pt x="1557" y="4900"/>
                </a:lnTo>
                <a:cubicBezTo>
                  <a:pt x="1512" y="4876"/>
                  <a:pt x="1445" y="4855"/>
                  <a:pt x="1376" y="4809"/>
                </a:cubicBezTo>
                <a:close/>
                <a:moveTo>
                  <a:pt x="3589" y="4900"/>
                </a:moveTo>
                <a:cubicBezTo>
                  <a:pt x="3522" y="4921"/>
                  <a:pt x="3477" y="4967"/>
                  <a:pt x="3408" y="4990"/>
                </a:cubicBezTo>
                <a:lnTo>
                  <a:pt x="3432" y="5035"/>
                </a:lnTo>
                <a:cubicBezTo>
                  <a:pt x="3477" y="5012"/>
                  <a:pt x="3544" y="4990"/>
                  <a:pt x="3612" y="4967"/>
                </a:cubicBezTo>
                <a:lnTo>
                  <a:pt x="3589" y="4900"/>
                </a:lnTo>
                <a:close/>
                <a:moveTo>
                  <a:pt x="1761" y="4990"/>
                </a:moveTo>
                <a:lnTo>
                  <a:pt x="1738" y="5035"/>
                </a:lnTo>
                <a:lnTo>
                  <a:pt x="1942" y="5102"/>
                </a:lnTo>
                <a:lnTo>
                  <a:pt x="1963" y="5035"/>
                </a:lnTo>
                <a:cubicBezTo>
                  <a:pt x="1897" y="5035"/>
                  <a:pt x="1828" y="5012"/>
                  <a:pt x="1761" y="4990"/>
                </a:cubicBezTo>
                <a:close/>
                <a:moveTo>
                  <a:pt x="3206" y="5035"/>
                </a:moveTo>
                <a:cubicBezTo>
                  <a:pt x="3137" y="5057"/>
                  <a:pt x="3070" y="5080"/>
                  <a:pt x="3002" y="5080"/>
                </a:cubicBezTo>
                <a:lnTo>
                  <a:pt x="3002" y="5147"/>
                </a:lnTo>
                <a:cubicBezTo>
                  <a:pt x="3070" y="5126"/>
                  <a:pt x="3137" y="5126"/>
                  <a:pt x="3206" y="5102"/>
                </a:cubicBezTo>
                <a:lnTo>
                  <a:pt x="3206" y="5035"/>
                </a:lnTo>
                <a:close/>
                <a:moveTo>
                  <a:pt x="2167" y="5080"/>
                </a:moveTo>
                <a:lnTo>
                  <a:pt x="2167" y="5147"/>
                </a:lnTo>
                <a:cubicBezTo>
                  <a:pt x="2234" y="5147"/>
                  <a:pt x="2303" y="5171"/>
                  <a:pt x="2370" y="5171"/>
                </a:cubicBezTo>
                <a:lnTo>
                  <a:pt x="2370" y="5102"/>
                </a:lnTo>
                <a:cubicBezTo>
                  <a:pt x="2303" y="5102"/>
                  <a:pt x="2234" y="5102"/>
                  <a:pt x="2167" y="5080"/>
                </a:cubicBezTo>
                <a:close/>
                <a:moveTo>
                  <a:pt x="2800" y="5102"/>
                </a:moveTo>
                <a:cubicBezTo>
                  <a:pt x="2731" y="5126"/>
                  <a:pt x="2641" y="5126"/>
                  <a:pt x="2574" y="5126"/>
                </a:cubicBezTo>
                <a:lnTo>
                  <a:pt x="2574" y="5171"/>
                </a:lnTo>
                <a:lnTo>
                  <a:pt x="2800" y="5171"/>
                </a:lnTo>
                <a:lnTo>
                  <a:pt x="2800" y="510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35"/>
          <p:cNvSpPr/>
          <p:nvPr/>
        </p:nvSpPr>
        <p:spPr>
          <a:xfrm>
            <a:off x="375769" y="4155889"/>
            <a:ext cx="582178" cy="581861"/>
          </a:xfrm>
          <a:custGeom>
            <a:avLst/>
            <a:gdLst/>
            <a:ahLst/>
            <a:cxnLst/>
            <a:rect l="l" t="t" r="r" b="b"/>
            <a:pathLst>
              <a:path w="3681" h="3679" extrusionOk="0">
                <a:moveTo>
                  <a:pt x="1830" y="67"/>
                </a:moveTo>
                <a:cubicBezTo>
                  <a:pt x="2823" y="67"/>
                  <a:pt x="3612" y="858"/>
                  <a:pt x="3612" y="1851"/>
                </a:cubicBezTo>
                <a:cubicBezTo>
                  <a:pt x="3612" y="2821"/>
                  <a:pt x="2823" y="3634"/>
                  <a:pt x="1830" y="3634"/>
                </a:cubicBezTo>
                <a:cubicBezTo>
                  <a:pt x="858" y="3634"/>
                  <a:pt x="45" y="2821"/>
                  <a:pt x="45" y="1851"/>
                </a:cubicBezTo>
                <a:cubicBezTo>
                  <a:pt x="45" y="858"/>
                  <a:pt x="858" y="67"/>
                  <a:pt x="1830" y="67"/>
                </a:cubicBezTo>
                <a:close/>
                <a:moveTo>
                  <a:pt x="1830" y="0"/>
                </a:moveTo>
                <a:cubicBezTo>
                  <a:pt x="813" y="0"/>
                  <a:pt x="0" y="834"/>
                  <a:pt x="0" y="1851"/>
                </a:cubicBezTo>
                <a:cubicBezTo>
                  <a:pt x="0" y="2866"/>
                  <a:pt x="813" y="3679"/>
                  <a:pt x="1830" y="3679"/>
                </a:cubicBezTo>
                <a:cubicBezTo>
                  <a:pt x="2845" y="3679"/>
                  <a:pt x="3681" y="2866"/>
                  <a:pt x="3681" y="1851"/>
                </a:cubicBezTo>
                <a:cubicBezTo>
                  <a:pt x="3681" y="834"/>
                  <a:pt x="2845" y="0"/>
                  <a:pt x="183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35"/>
          <p:cNvSpPr/>
          <p:nvPr/>
        </p:nvSpPr>
        <p:spPr>
          <a:xfrm>
            <a:off x="482842" y="4266283"/>
            <a:ext cx="364395" cy="364395"/>
          </a:xfrm>
          <a:custGeom>
            <a:avLst/>
            <a:gdLst/>
            <a:ahLst/>
            <a:cxnLst/>
            <a:rect l="l" t="t" r="r" b="b"/>
            <a:pathLst>
              <a:path w="2304" h="2304" extrusionOk="0">
                <a:moveTo>
                  <a:pt x="1039" y="1"/>
                </a:moveTo>
                <a:cubicBezTo>
                  <a:pt x="972" y="1"/>
                  <a:pt x="904" y="24"/>
                  <a:pt x="837" y="46"/>
                </a:cubicBezTo>
                <a:lnTo>
                  <a:pt x="858" y="91"/>
                </a:lnTo>
                <a:cubicBezTo>
                  <a:pt x="927" y="70"/>
                  <a:pt x="994" y="70"/>
                  <a:pt x="1062" y="70"/>
                </a:cubicBezTo>
                <a:lnTo>
                  <a:pt x="1039" y="1"/>
                </a:lnTo>
                <a:close/>
                <a:moveTo>
                  <a:pt x="1265" y="1"/>
                </a:moveTo>
                <a:lnTo>
                  <a:pt x="1265" y="46"/>
                </a:lnTo>
                <a:cubicBezTo>
                  <a:pt x="1333" y="70"/>
                  <a:pt x="1400" y="70"/>
                  <a:pt x="1445" y="91"/>
                </a:cubicBezTo>
                <a:lnTo>
                  <a:pt x="1469" y="46"/>
                </a:lnTo>
                <a:cubicBezTo>
                  <a:pt x="1400" y="24"/>
                  <a:pt x="1333" y="1"/>
                  <a:pt x="1265" y="1"/>
                </a:cubicBezTo>
                <a:close/>
                <a:moveTo>
                  <a:pt x="633" y="115"/>
                </a:moveTo>
                <a:cubicBezTo>
                  <a:pt x="587" y="136"/>
                  <a:pt x="521" y="182"/>
                  <a:pt x="452" y="227"/>
                </a:cubicBezTo>
                <a:lnTo>
                  <a:pt x="497" y="272"/>
                </a:lnTo>
                <a:cubicBezTo>
                  <a:pt x="542" y="227"/>
                  <a:pt x="611" y="205"/>
                  <a:pt x="678" y="160"/>
                </a:cubicBezTo>
                <a:lnTo>
                  <a:pt x="633" y="115"/>
                </a:lnTo>
                <a:close/>
                <a:moveTo>
                  <a:pt x="1671" y="115"/>
                </a:moveTo>
                <a:lnTo>
                  <a:pt x="1649" y="160"/>
                </a:lnTo>
                <a:cubicBezTo>
                  <a:pt x="1695" y="205"/>
                  <a:pt x="1761" y="227"/>
                  <a:pt x="1807" y="272"/>
                </a:cubicBezTo>
                <a:lnTo>
                  <a:pt x="1852" y="227"/>
                </a:lnTo>
                <a:cubicBezTo>
                  <a:pt x="1785" y="182"/>
                  <a:pt x="1740" y="136"/>
                  <a:pt x="1671" y="115"/>
                </a:cubicBezTo>
                <a:close/>
                <a:moveTo>
                  <a:pt x="295" y="362"/>
                </a:moveTo>
                <a:cubicBezTo>
                  <a:pt x="250" y="431"/>
                  <a:pt x="205" y="476"/>
                  <a:pt x="181" y="543"/>
                </a:cubicBezTo>
                <a:lnTo>
                  <a:pt x="226" y="566"/>
                </a:lnTo>
                <a:cubicBezTo>
                  <a:pt x="271" y="521"/>
                  <a:pt x="295" y="452"/>
                  <a:pt x="340" y="407"/>
                </a:cubicBezTo>
                <a:lnTo>
                  <a:pt x="295" y="362"/>
                </a:lnTo>
                <a:close/>
                <a:moveTo>
                  <a:pt x="2011" y="362"/>
                </a:moveTo>
                <a:lnTo>
                  <a:pt x="1965" y="407"/>
                </a:lnTo>
                <a:cubicBezTo>
                  <a:pt x="2011" y="452"/>
                  <a:pt x="2056" y="521"/>
                  <a:pt x="2077" y="566"/>
                </a:cubicBezTo>
                <a:lnTo>
                  <a:pt x="2146" y="543"/>
                </a:lnTo>
                <a:cubicBezTo>
                  <a:pt x="2101" y="476"/>
                  <a:pt x="2056" y="431"/>
                  <a:pt x="2011" y="362"/>
                </a:cubicBezTo>
                <a:close/>
                <a:moveTo>
                  <a:pt x="91" y="723"/>
                </a:moveTo>
                <a:cubicBezTo>
                  <a:pt x="46" y="792"/>
                  <a:pt x="46" y="859"/>
                  <a:pt x="24" y="949"/>
                </a:cubicBezTo>
                <a:lnTo>
                  <a:pt x="91" y="949"/>
                </a:lnTo>
                <a:cubicBezTo>
                  <a:pt x="91" y="882"/>
                  <a:pt x="114" y="814"/>
                  <a:pt x="136" y="747"/>
                </a:cubicBezTo>
                <a:lnTo>
                  <a:pt x="91" y="723"/>
                </a:lnTo>
                <a:close/>
                <a:moveTo>
                  <a:pt x="2236" y="723"/>
                </a:moveTo>
                <a:lnTo>
                  <a:pt x="2168" y="747"/>
                </a:lnTo>
                <a:cubicBezTo>
                  <a:pt x="2213" y="814"/>
                  <a:pt x="2213" y="882"/>
                  <a:pt x="2236" y="949"/>
                </a:cubicBezTo>
                <a:lnTo>
                  <a:pt x="2303" y="927"/>
                </a:lnTo>
                <a:lnTo>
                  <a:pt x="2236" y="723"/>
                </a:lnTo>
                <a:close/>
                <a:moveTo>
                  <a:pt x="1" y="1153"/>
                </a:moveTo>
                <a:cubicBezTo>
                  <a:pt x="1" y="1220"/>
                  <a:pt x="1" y="1289"/>
                  <a:pt x="24" y="1355"/>
                </a:cubicBezTo>
                <a:lnTo>
                  <a:pt x="91" y="1355"/>
                </a:lnTo>
                <a:cubicBezTo>
                  <a:pt x="69" y="1289"/>
                  <a:pt x="69" y="1220"/>
                  <a:pt x="69" y="1153"/>
                </a:cubicBezTo>
                <a:close/>
                <a:moveTo>
                  <a:pt x="2258" y="1153"/>
                </a:moveTo>
                <a:cubicBezTo>
                  <a:pt x="2258" y="1220"/>
                  <a:pt x="2258" y="1289"/>
                  <a:pt x="2236" y="1355"/>
                </a:cubicBezTo>
                <a:lnTo>
                  <a:pt x="2303" y="1355"/>
                </a:lnTo>
                <a:lnTo>
                  <a:pt x="2303" y="1153"/>
                </a:lnTo>
                <a:close/>
                <a:moveTo>
                  <a:pt x="136" y="1536"/>
                </a:moveTo>
                <a:lnTo>
                  <a:pt x="91" y="1559"/>
                </a:lnTo>
                <a:cubicBezTo>
                  <a:pt x="114" y="1626"/>
                  <a:pt x="136" y="1695"/>
                  <a:pt x="181" y="1762"/>
                </a:cubicBezTo>
                <a:lnTo>
                  <a:pt x="226" y="1717"/>
                </a:lnTo>
                <a:cubicBezTo>
                  <a:pt x="205" y="1671"/>
                  <a:pt x="159" y="1605"/>
                  <a:pt x="136" y="1536"/>
                </a:cubicBezTo>
                <a:close/>
                <a:moveTo>
                  <a:pt x="2191" y="1536"/>
                </a:moveTo>
                <a:cubicBezTo>
                  <a:pt x="2146" y="1605"/>
                  <a:pt x="2123" y="1671"/>
                  <a:pt x="2101" y="1717"/>
                </a:cubicBezTo>
                <a:lnTo>
                  <a:pt x="2146" y="1762"/>
                </a:lnTo>
                <a:cubicBezTo>
                  <a:pt x="2168" y="1695"/>
                  <a:pt x="2213" y="1626"/>
                  <a:pt x="2236" y="1559"/>
                </a:cubicBezTo>
                <a:lnTo>
                  <a:pt x="2191" y="1536"/>
                </a:lnTo>
                <a:close/>
                <a:moveTo>
                  <a:pt x="340" y="1897"/>
                </a:moveTo>
                <a:lnTo>
                  <a:pt x="317" y="1921"/>
                </a:lnTo>
                <a:cubicBezTo>
                  <a:pt x="362" y="1988"/>
                  <a:pt x="407" y="2033"/>
                  <a:pt x="452" y="2078"/>
                </a:cubicBezTo>
                <a:lnTo>
                  <a:pt x="497" y="2033"/>
                </a:lnTo>
                <a:cubicBezTo>
                  <a:pt x="452" y="1988"/>
                  <a:pt x="385" y="1942"/>
                  <a:pt x="340" y="1897"/>
                </a:cubicBezTo>
                <a:close/>
                <a:moveTo>
                  <a:pt x="1965" y="1876"/>
                </a:moveTo>
                <a:cubicBezTo>
                  <a:pt x="1920" y="1942"/>
                  <a:pt x="1875" y="1988"/>
                  <a:pt x="1830" y="2033"/>
                </a:cubicBezTo>
                <a:lnTo>
                  <a:pt x="1852" y="2078"/>
                </a:lnTo>
                <a:cubicBezTo>
                  <a:pt x="1920" y="2033"/>
                  <a:pt x="1965" y="1988"/>
                  <a:pt x="2011" y="1921"/>
                </a:cubicBezTo>
                <a:lnTo>
                  <a:pt x="1965" y="1876"/>
                </a:lnTo>
                <a:close/>
                <a:moveTo>
                  <a:pt x="678" y="2123"/>
                </a:moveTo>
                <a:lnTo>
                  <a:pt x="656" y="2192"/>
                </a:lnTo>
                <a:cubicBezTo>
                  <a:pt x="701" y="2213"/>
                  <a:pt x="768" y="2237"/>
                  <a:pt x="837" y="2258"/>
                </a:cubicBezTo>
                <a:lnTo>
                  <a:pt x="858" y="2192"/>
                </a:lnTo>
                <a:cubicBezTo>
                  <a:pt x="792" y="2192"/>
                  <a:pt x="723" y="2168"/>
                  <a:pt x="678" y="2123"/>
                </a:cubicBezTo>
                <a:close/>
                <a:moveTo>
                  <a:pt x="1649" y="2123"/>
                </a:moveTo>
                <a:cubicBezTo>
                  <a:pt x="1581" y="2168"/>
                  <a:pt x="1514" y="2192"/>
                  <a:pt x="1469" y="2192"/>
                </a:cubicBezTo>
                <a:lnTo>
                  <a:pt x="1469" y="2258"/>
                </a:lnTo>
                <a:lnTo>
                  <a:pt x="1671" y="2192"/>
                </a:lnTo>
                <a:lnTo>
                  <a:pt x="1649" y="2123"/>
                </a:lnTo>
                <a:close/>
                <a:moveTo>
                  <a:pt x="1062" y="2237"/>
                </a:moveTo>
                <a:lnTo>
                  <a:pt x="1062" y="2304"/>
                </a:lnTo>
                <a:lnTo>
                  <a:pt x="1265" y="2304"/>
                </a:lnTo>
                <a:lnTo>
                  <a:pt x="1265" y="223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35"/>
          <p:cNvSpPr/>
          <p:nvPr/>
        </p:nvSpPr>
        <p:spPr>
          <a:xfrm>
            <a:off x="572200" y="4355800"/>
            <a:ext cx="185835" cy="185835"/>
          </a:xfrm>
          <a:custGeom>
            <a:avLst/>
            <a:gdLst/>
            <a:ahLst/>
            <a:cxnLst/>
            <a:rect l="l" t="t" r="r" b="b"/>
            <a:pathLst>
              <a:path w="1175" h="1175" extrusionOk="0">
                <a:moveTo>
                  <a:pt x="588" y="45"/>
                </a:moveTo>
                <a:cubicBezTo>
                  <a:pt x="880" y="45"/>
                  <a:pt x="1130" y="293"/>
                  <a:pt x="1130" y="587"/>
                </a:cubicBezTo>
                <a:cubicBezTo>
                  <a:pt x="1130" y="880"/>
                  <a:pt x="880" y="1105"/>
                  <a:pt x="588" y="1105"/>
                </a:cubicBezTo>
                <a:cubicBezTo>
                  <a:pt x="293" y="1105"/>
                  <a:pt x="68" y="880"/>
                  <a:pt x="68" y="587"/>
                </a:cubicBezTo>
                <a:cubicBezTo>
                  <a:pt x="68" y="293"/>
                  <a:pt x="293" y="45"/>
                  <a:pt x="588" y="45"/>
                </a:cubicBezTo>
                <a:close/>
                <a:moveTo>
                  <a:pt x="588" y="0"/>
                </a:moveTo>
                <a:cubicBezTo>
                  <a:pt x="272" y="0"/>
                  <a:pt x="1" y="248"/>
                  <a:pt x="1" y="587"/>
                </a:cubicBezTo>
                <a:cubicBezTo>
                  <a:pt x="1" y="903"/>
                  <a:pt x="272" y="1174"/>
                  <a:pt x="588" y="1174"/>
                </a:cubicBezTo>
                <a:cubicBezTo>
                  <a:pt x="925" y="1174"/>
                  <a:pt x="1175" y="903"/>
                  <a:pt x="1175" y="587"/>
                </a:cubicBezTo>
                <a:cubicBezTo>
                  <a:pt x="1175" y="248"/>
                  <a:pt x="925" y="0"/>
                  <a:pt x="5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35"/>
          <p:cNvSpPr/>
          <p:nvPr/>
        </p:nvSpPr>
        <p:spPr>
          <a:xfrm>
            <a:off x="7435499" y="336757"/>
            <a:ext cx="225216" cy="228696"/>
          </a:xfrm>
          <a:custGeom>
            <a:avLst/>
            <a:gdLst/>
            <a:ahLst/>
            <a:cxnLst/>
            <a:rect l="l" t="t" r="r" b="b"/>
            <a:pathLst>
              <a:path w="1424" h="1446" extrusionOk="0">
                <a:moveTo>
                  <a:pt x="702" y="0"/>
                </a:moveTo>
                <a:cubicBezTo>
                  <a:pt x="317" y="0"/>
                  <a:pt x="1" y="340"/>
                  <a:pt x="1" y="723"/>
                </a:cubicBezTo>
                <a:cubicBezTo>
                  <a:pt x="1" y="1129"/>
                  <a:pt x="317" y="1445"/>
                  <a:pt x="702" y="1445"/>
                </a:cubicBezTo>
                <a:cubicBezTo>
                  <a:pt x="1108" y="1445"/>
                  <a:pt x="1424" y="1129"/>
                  <a:pt x="1424" y="723"/>
                </a:cubicBezTo>
                <a:cubicBezTo>
                  <a:pt x="1424" y="340"/>
                  <a:pt x="1108" y="0"/>
                  <a:pt x="7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35"/>
          <p:cNvSpPr/>
          <p:nvPr/>
        </p:nvSpPr>
        <p:spPr>
          <a:xfrm>
            <a:off x="7997974" y="3923557"/>
            <a:ext cx="357120" cy="917946"/>
          </a:xfrm>
          <a:custGeom>
            <a:avLst/>
            <a:gdLst/>
            <a:ahLst/>
            <a:cxnLst/>
            <a:rect l="l" t="t" r="r" b="b"/>
            <a:pathLst>
              <a:path w="2258" h="5804" extrusionOk="0">
                <a:moveTo>
                  <a:pt x="2167" y="1"/>
                </a:moveTo>
                <a:cubicBezTo>
                  <a:pt x="2122" y="136"/>
                  <a:pt x="2008" y="181"/>
                  <a:pt x="1873" y="227"/>
                </a:cubicBezTo>
                <a:cubicBezTo>
                  <a:pt x="1738" y="295"/>
                  <a:pt x="1580" y="340"/>
                  <a:pt x="1535" y="521"/>
                </a:cubicBezTo>
                <a:cubicBezTo>
                  <a:pt x="1467" y="723"/>
                  <a:pt x="1580" y="837"/>
                  <a:pt x="1671" y="972"/>
                </a:cubicBezTo>
                <a:cubicBezTo>
                  <a:pt x="1761" y="1084"/>
                  <a:pt x="1828" y="1175"/>
                  <a:pt x="1783" y="1310"/>
                </a:cubicBezTo>
                <a:cubicBezTo>
                  <a:pt x="1761" y="1446"/>
                  <a:pt x="1626" y="1491"/>
                  <a:pt x="1490" y="1536"/>
                </a:cubicBezTo>
                <a:cubicBezTo>
                  <a:pt x="1355" y="1604"/>
                  <a:pt x="1196" y="1650"/>
                  <a:pt x="1151" y="1830"/>
                </a:cubicBezTo>
                <a:cubicBezTo>
                  <a:pt x="1106" y="2032"/>
                  <a:pt x="1196" y="2146"/>
                  <a:pt x="1286" y="2282"/>
                </a:cubicBezTo>
                <a:cubicBezTo>
                  <a:pt x="1376" y="2394"/>
                  <a:pt x="1445" y="2484"/>
                  <a:pt x="1422" y="2619"/>
                </a:cubicBezTo>
                <a:cubicBezTo>
                  <a:pt x="1376" y="2778"/>
                  <a:pt x="1264" y="2800"/>
                  <a:pt x="1129" y="2869"/>
                </a:cubicBezTo>
                <a:cubicBezTo>
                  <a:pt x="970" y="2914"/>
                  <a:pt x="835" y="2959"/>
                  <a:pt x="768" y="3140"/>
                </a:cubicBezTo>
                <a:cubicBezTo>
                  <a:pt x="723" y="3342"/>
                  <a:pt x="813" y="3456"/>
                  <a:pt x="903" y="3591"/>
                </a:cubicBezTo>
                <a:cubicBezTo>
                  <a:pt x="994" y="3703"/>
                  <a:pt x="1084" y="3793"/>
                  <a:pt x="1039" y="3929"/>
                </a:cubicBezTo>
                <a:cubicBezTo>
                  <a:pt x="994" y="4088"/>
                  <a:pt x="880" y="4109"/>
                  <a:pt x="744" y="4178"/>
                </a:cubicBezTo>
                <a:cubicBezTo>
                  <a:pt x="609" y="4223"/>
                  <a:pt x="452" y="4268"/>
                  <a:pt x="383" y="4449"/>
                </a:cubicBezTo>
                <a:cubicBezTo>
                  <a:pt x="338" y="4651"/>
                  <a:pt x="428" y="4787"/>
                  <a:pt x="519" y="4900"/>
                </a:cubicBezTo>
                <a:cubicBezTo>
                  <a:pt x="609" y="5012"/>
                  <a:pt x="699" y="5103"/>
                  <a:pt x="654" y="5238"/>
                </a:cubicBezTo>
                <a:cubicBezTo>
                  <a:pt x="609" y="5397"/>
                  <a:pt x="497" y="5419"/>
                  <a:pt x="361" y="5487"/>
                </a:cubicBezTo>
                <a:cubicBezTo>
                  <a:pt x="226" y="5532"/>
                  <a:pt x="67" y="5578"/>
                  <a:pt x="0" y="5758"/>
                </a:cubicBezTo>
                <a:lnTo>
                  <a:pt x="91" y="5803"/>
                </a:lnTo>
                <a:cubicBezTo>
                  <a:pt x="136" y="5644"/>
                  <a:pt x="248" y="5599"/>
                  <a:pt x="383" y="5554"/>
                </a:cubicBezTo>
                <a:cubicBezTo>
                  <a:pt x="519" y="5509"/>
                  <a:pt x="677" y="5464"/>
                  <a:pt x="744" y="5262"/>
                </a:cubicBezTo>
                <a:cubicBezTo>
                  <a:pt x="789" y="5081"/>
                  <a:pt x="699" y="4946"/>
                  <a:pt x="609" y="4832"/>
                </a:cubicBezTo>
                <a:cubicBezTo>
                  <a:pt x="519" y="4720"/>
                  <a:pt x="428" y="4629"/>
                  <a:pt x="473" y="4494"/>
                </a:cubicBezTo>
                <a:cubicBezTo>
                  <a:pt x="519" y="4335"/>
                  <a:pt x="632" y="4290"/>
                  <a:pt x="768" y="4245"/>
                </a:cubicBezTo>
                <a:cubicBezTo>
                  <a:pt x="903" y="4200"/>
                  <a:pt x="1060" y="4155"/>
                  <a:pt x="1129" y="3952"/>
                </a:cubicBezTo>
                <a:cubicBezTo>
                  <a:pt x="1174" y="3772"/>
                  <a:pt x="1060" y="3636"/>
                  <a:pt x="970" y="3522"/>
                </a:cubicBezTo>
                <a:cubicBezTo>
                  <a:pt x="903" y="3410"/>
                  <a:pt x="813" y="3320"/>
                  <a:pt x="858" y="3185"/>
                </a:cubicBezTo>
                <a:cubicBezTo>
                  <a:pt x="903" y="3026"/>
                  <a:pt x="1015" y="2981"/>
                  <a:pt x="1151" y="2935"/>
                </a:cubicBezTo>
                <a:cubicBezTo>
                  <a:pt x="1286" y="2890"/>
                  <a:pt x="1445" y="2845"/>
                  <a:pt x="1490" y="2643"/>
                </a:cubicBezTo>
                <a:cubicBezTo>
                  <a:pt x="1557" y="2462"/>
                  <a:pt x="1445" y="2327"/>
                  <a:pt x="1355" y="2213"/>
                </a:cubicBezTo>
                <a:cubicBezTo>
                  <a:pt x="1264" y="2101"/>
                  <a:pt x="1196" y="2011"/>
                  <a:pt x="1241" y="1875"/>
                </a:cubicBezTo>
                <a:cubicBezTo>
                  <a:pt x="1286" y="1716"/>
                  <a:pt x="1400" y="1671"/>
                  <a:pt x="1535" y="1626"/>
                </a:cubicBezTo>
                <a:cubicBezTo>
                  <a:pt x="1671" y="1581"/>
                  <a:pt x="1828" y="1536"/>
                  <a:pt x="1873" y="1334"/>
                </a:cubicBezTo>
                <a:cubicBezTo>
                  <a:pt x="1942" y="1153"/>
                  <a:pt x="1828" y="1018"/>
                  <a:pt x="1738" y="904"/>
                </a:cubicBezTo>
                <a:cubicBezTo>
                  <a:pt x="1647" y="792"/>
                  <a:pt x="1580" y="701"/>
                  <a:pt x="1626" y="543"/>
                </a:cubicBezTo>
                <a:cubicBezTo>
                  <a:pt x="1647" y="407"/>
                  <a:pt x="1783" y="362"/>
                  <a:pt x="1918" y="317"/>
                </a:cubicBezTo>
                <a:cubicBezTo>
                  <a:pt x="2054" y="272"/>
                  <a:pt x="2213" y="227"/>
                  <a:pt x="2258" y="24"/>
                </a:cubicBezTo>
                <a:lnTo>
                  <a:pt x="21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35"/>
          <p:cNvSpPr/>
          <p:nvPr/>
        </p:nvSpPr>
        <p:spPr>
          <a:xfrm>
            <a:off x="8129877" y="3970213"/>
            <a:ext cx="357278" cy="917472"/>
          </a:xfrm>
          <a:custGeom>
            <a:avLst/>
            <a:gdLst/>
            <a:ahLst/>
            <a:cxnLst/>
            <a:rect l="l" t="t" r="r" b="b"/>
            <a:pathLst>
              <a:path w="2259" h="5801" extrusionOk="0">
                <a:moveTo>
                  <a:pt x="2168" y="0"/>
                </a:moveTo>
                <a:cubicBezTo>
                  <a:pt x="2123" y="157"/>
                  <a:pt x="2011" y="181"/>
                  <a:pt x="1875" y="248"/>
                </a:cubicBezTo>
                <a:cubicBezTo>
                  <a:pt x="1740" y="293"/>
                  <a:pt x="1581" y="338"/>
                  <a:pt x="1536" y="518"/>
                </a:cubicBezTo>
                <a:cubicBezTo>
                  <a:pt x="1469" y="723"/>
                  <a:pt x="1581" y="834"/>
                  <a:pt x="1671" y="970"/>
                </a:cubicBezTo>
                <a:cubicBezTo>
                  <a:pt x="1761" y="1084"/>
                  <a:pt x="1830" y="1174"/>
                  <a:pt x="1785" y="1309"/>
                </a:cubicBezTo>
                <a:cubicBezTo>
                  <a:pt x="1761" y="1467"/>
                  <a:pt x="1626" y="1490"/>
                  <a:pt x="1491" y="1557"/>
                </a:cubicBezTo>
                <a:cubicBezTo>
                  <a:pt x="1355" y="1602"/>
                  <a:pt x="1198" y="1647"/>
                  <a:pt x="1153" y="1828"/>
                </a:cubicBezTo>
                <a:cubicBezTo>
                  <a:pt x="1108" y="2032"/>
                  <a:pt x="1198" y="2167"/>
                  <a:pt x="1288" y="2279"/>
                </a:cubicBezTo>
                <a:cubicBezTo>
                  <a:pt x="1379" y="2393"/>
                  <a:pt x="1445" y="2483"/>
                  <a:pt x="1424" y="2619"/>
                </a:cubicBezTo>
                <a:cubicBezTo>
                  <a:pt x="1379" y="2776"/>
                  <a:pt x="1265" y="2799"/>
                  <a:pt x="1129" y="2866"/>
                </a:cubicBezTo>
                <a:cubicBezTo>
                  <a:pt x="972" y="2911"/>
                  <a:pt x="813" y="2957"/>
                  <a:pt x="768" y="3137"/>
                </a:cubicBezTo>
                <a:cubicBezTo>
                  <a:pt x="723" y="3341"/>
                  <a:pt x="813" y="3477"/>
                  <a:pt x="904" y="3589"/>
                </a:cubicBezTo>
                <a:cubicBezTo>
                  <a:pt x="994" y="3702"/>
                  <a:pt x="1084" y="3793"/>
                  <a:pt x="1039" y="3928"/>
                </a:cubicBezTo>
                <a:cubicBezTo>
                  <a:pt x="994" y="4085"/>
                  <a:pt x="882" y="4109"/>
                  <a:pt x="746" y="4176"/>
                </a:cubicBezTo>
                <a:cubicBezTo>
                  <a:pt x="611" y="4221"/>
                  <a:pt x="452" y="4266"/>
                  <a:pt x="385" y="4470"/>
                </a:cubicBezTo>
                <a:cubicBezTo>
                  <a:pt x="340" y="4651"/>
                  <a:pt x="430" y="4786"/>
                  <a:pt x="521" y="4898"/>
                </a:cubicBezTo>
                <a:cubicBezTo>
                  <a:pt x="611" y="5012"/>
                  <a:pt x="701" y="5102"/>
                  <a:pt x="656" y="5237"/>
                </a:cubicBezTo>
                <a:cubicBezTo>
                  <a:pt x="611" y="5395"/>
                  <a:pt x="497" y="5418"/>
                  <a:pt x="362" y="5485"/>
                </a:cubicBezTo>
                <a:cubicBezTo>
                  <a:pt x="226" y="5530"/>
                  <a:pt x="69" y="5575"/>
                  <a:pt x="1" y="5779"/>
                </a:cubicBezTo>
                <a:lnTo>
                  <a:pt x="91" y="5801"/>
                </a:lnTo>
                <a:cubicBezTo>
                  <a:pt x="136" y="5644"/>
                  <a:pt x="250" y="5620"/>
                  <a:pt x="385" y="5554"/>
                </a:cubicBezTo>
                <a:cubicBezTo>
                  <a:pt x="521" y="5508"/>
                  <a:pt x="678" y="5463"/>
                  <a:pt x="746" y="5259"/>
                </a:cubicBezTo>
                <a:cubicBezTo>
                  <a:pt x="792" y="5079"/>
                  <a:pt x="701" y="4943"/>
                  <a:pt x="611" y="4831"/>
                </a:cubicBezTo>
                <a:cubicBezTo>
                  <a:pt x="521" y="4717"/>
                  <a:pt x="430" y="4627"/>
                  <a:pt x="476" y="4492"/>
                </a:cubicBezTo>
                <a:cubicBezTo>
                  <a:pt x="521" y="4334"/>
                  <a:pt x="633" y="4289"/>
                  <a:pt x="768" y="4244"/>
                </a:cubicBezTo>
                <a:cubicBezTo>
                  <a:pt x="904" y="4199"/>
                  <a:pt x="1063" y="4154"/>
                  <a:pt x="1129" y="3950"/>
                </a:cubicBezTo>
                <a:cubicBezTo>
                  <a:pt x="1174" y="3769"/>
                  <a:pt x="1063" y="3634"/>
                  <a:pt x="972" y="3522"/>
                </a:cubicBezTo>
                <a:cubicBezTo>
                  <a:pt x="882" y="3408"/>
                  <a:pt x="813" y="3318"/>
                  <a:pt x="858" y="3182"/>
                </a:cubicBezTo>
                <a:cubicBezTo>
                  <a:pt x="904" y="3025"/>
                  <a:pt x="1017" y="2980"/>
                  <a:pt x="1153" y="2935"/>
                </a:cubicBezTo>
                <a:cubicBezTo>
                  <a:pt x="1288" y="2890"/>
                  <a:pt x="1445" y="2845"/>
                  <a:pt x="1491" y="2640"/>
                </a:cubicBezTo>
                <a:cubicBezTo>
                  <a:pt x="1559" y="2460"/>
                  <a:pt x="1445" y="2324"/>
                  <a:pt x="1355" y="2212"/>
                </a:cubicBezTo>
                <a:cubicBezTo>
                  <a:pt x="1265" y="2099"/>
                  <a:pt x="1198" y="2008"/>
                  <a:pt x="1243" y="1873"/>
                </a:cubicBezTo>
                <a:cubicBezTo>
                  <a:pt x="1288" y="1716"/>
                  <a:pt x="1400" y="1671"/>
                  <a:pt x="1536" y="1626"/>
                </a:cubicBezTo>
                <a:cubicBezTo>
                  <a:pt x="1671" y="1580"/>
                  <a:pt x="1830" y="1535"/>
                  <a:pt x="1875" y="1331"/>
                </a:cubicBezTo>
                <a:cubicBezTo>
                  <a:pt x="1942" y="1151"/>
                  <a:pt x="1830" y="1015"/>
                  <a:pt x="1740" y="903"/>
                </a:cubicBezTo>
                <a:cubicBezTo>
                  <a:pt x="1649" y="789"/>
                  <a:pt x="1581" y="699"/>
                  <a:pt x="1626" y="564"/>
                </a:cubicBezTo>
                <a:cubicBezTo>
                  <a:pt x="1649" y="406"/>
                  <a:pt x="1785" y="361"/>
                  <a:pt x="1920" y="316"/>
                </a:cubicBezTo>
                <a:cubicBezTo>
                  <a:pt x="2056" y="271"/>
                  <a:pt x="2213" y="226"/>
                  <a:pt x="2258" y="22"/>
                </a:cubicBezTo>
                <a:lnTo>
                  <a:pt x="21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35"/>
          <p:cNvSpPr/>
          <p:nvPr/>
        </p:nvSpPr>
        <p:spPr>
          <a:xfrm>
            <a:off x="8308436" y="3787858"/>
            <a:ext cx="357120" cy="914309"/>
          </a:xfrm>
          <a:custGeom>
            <a:avLst/>
            <a:gdLst/>
            <a:ahLst/>
            <a:cxnLst/>
            <a:rect l="l" t="t" r="r" b="b"/>
            <a:pathLst>
              <a:path w="2258" h="5781" extrusionOk="0">
                <a:moveTo>
                  <a:pt x="2168" y="1"/>
                </a:moveTo>
                <a:cubicBezTo>
                  <a:pt x="2122" y="136"/>
                  <a:pt x="2010" y="182"/>
                  <a:pt x="1875" y="227"/>
                </a:cubicBezTo>
                <a:cubicBezTo>
                  <a:pt x="1740" y="272"/>
                  <a:pt x="1581" y="340"/>
                  <a:pt x="1514" y="521"/>
                </a:cubicBezTo>
                <a:cubicBezTo>
                  <a:pt x="1469" y="702"/>
                  <a:pt x="1559" y="837"/>
                  <a:pt x="1649" y="949"/>
                </a:cubicBezTo>
                <a:cubicBezTo>
                  <a:pt x="1740" y="1063"/>
                  <a:pt x="1830" y="1175"/>
                  <a:pt x="1785" y="1310"/>
                </a:cubicBezTo>
                <a:cubicBezTo>
                  <a:pt x="1740" y="1446"/>
                  <a:pt x="1626" y="1491"/>
                  <a:pt x="1490" y="1536"/>
                </a:cubicBezTo>
                <a:cubicBezTo>
                  <a:pt x="1355" y="1605"/>
                  <a:pt x="1198" y="1650"/>
                  <a:pt x="1129" y="1830"/>
                </a:cubicBezTo>
                <a:cubicBezTo>
                  <a:pt x="1084" y="2011"/>
                  <a:pt x="1198" y="2146"/>
                  <a:pt x="1288" y="2258"/>
                </a:cubicBezTo>
                <a:cubicBezTo>
                  <a:pt x="1378" y="2372"/>
                  <a:pt x="1445" y="2484"/>
                  <a:pt x="1400" y="2620"/>
                </a:cubicBezTo>
                <a:cubicBezTo>
                  <a:pt x="1355" y="2755"/>
                  <a:pt x="1243" y="2800"/>
                  <a:pt x="1107" y="2845"/>
                </a:cubicBezTo>
                <a:cubicBezTo>
                  <a:pt x="972" y="2914"/>
                  <a:pt x="813" y="2959"/>
                  <a:pt x="768" y="3140"/>
                </a:cubicBezTo>
                <a:cubicBezTo>
                  <a:pt x="701" y="3320"/>
                  <a:pt x="813" y="3456"/>
                  <a:pt x="903" y="3568"/>
                </a:cubicBezTo>
                <a:cubicBezTo>
                  <a:pt x="994" y="3682"/>
                  <a:pt x="1062" y="3793"/>
                  <a:pt x="1017" y="3929"/>
                </a:cubicBezTo>
                <a:cubicBezTo>
                  <a:pt x="972" y="4064"/>
                  <a:pt x="858" y="4110"/>
                  <a:pt x="723" y="4155"/>
                </a:cubicBezTo>
                <a:cubicBezTo>
                  <a:pt x="587" y="4223"/>
                  <a:pt x="430" y="4268"/>
                  <a:pt x="385" y="4449"/>
                </a:cubicBezTo>
                <a:cubicBezTo>
                  <a:pt x="316" y="4651"/>
                  <a:pt x="430" y="4765"/>
                  <a:pt x="520" y="4877"/>
                </a:cubicBezTo>
                <a:cubicBezTo>
                  <a:pt x="611" y="5013"/>
                  <a:pt x="678" y="5103"/>
                  <a:pt x="632" y="5238"/>
                </a:cubicBezTo>
                <a:cubicBezTo>
                  <a:pt x="611" y="5374"/>
                  <a:pt x="475" y="5419"/>
                  <a:pt x="340" y="5464"/>
                </a:cubicBezTo>
                <a:cubicBezTo>
                  <a:pt x="204" y="5533"/>
                  <a:pt x="45" y="5578"/>
                  <a:pt x="0" y="5758"/>
                </a:cubicBezTo>
                <a:lnTo>
                  <a:pt x="91" y="5780"/>
                </a:lnTo>
                <a:cubicBezTo>
                  <a:pt x="136" y="5645"/>
                  <a:pt x="250" y="5599"/>
                  <a:pt x="385" y="5554"/>
                </a:cubicBezTo>
                <a:cubicBezTo>
                  <a:pt x="520" y="5509"/>
                  <a:pt x="678" y="5442"/>
                  <a:pt x="723" y="5262"/>
                </a:cubicBezTo>
                <a:cubicBezTo>
                  <a:pt x="791" y="5081"/>
                  <a:pt x="678" y="4946"/>
                  <a:pt x="587" y="4832"/>
                </a:cubicBezTo>
                <a:cubicBezTo>
                  <a:pt x="497" y="4720"/>
                  <a:pt x="430" y="4630"/>
                  <a:pt x="475" y="4471"/>
                </a:cubicBezTo>
                <a:cubicBezTo>
                  <a:pt x="497" y="4335"/>
                  <a:pt x="632" y="4290"/>
                  <a:pt x="768" y="4245"/>
                </a:cubicBezTo>
                <a:cubicBezTo>
                  <a:pt x="903" y="4200"/>
                  <a:pt x="1062" y="4133"/>
                  <a:pt x="1107" y="3952"/>
                </a:cubicBezTo>
                <a:cubicBezTo>
                  <a:pt x="1174" y="3772"/>
                  <a:pt x="1062" y="3636"/>
                  <a:pt x="972" y="3523"/>
                </a:cubicBezTo>
                <a:cubicBezTo>
                  <a:pt x="882" y="3411"/>
                  <a:pt x="813" y="3320"/>
                  <a:pt x="837" y="3161"/>
                </a:cubicBezTo>
                <a:cubicBezTo>
                  <a:pt x="882" y="3026"/>
                  <a:pt x="994" y="2981"/>
                  <a:pt x="1129" y="2936"/>
                </a:cubicBezTo>
                <a:cubicBezTo>
                  <a:pt x="1288" y="2890"/>
                  <a:pt x="1445" y="2824"/>
                  <a:pt x="1490" y="2643"/>
                </a:cubicBezTo>
                <a:cubicBezTo>
                  <a:pt x="1535" y="2462"/>
                  <a:pt x="1445" y="2327"/>
                  <a:pt x="1355" y="2213"/>
                </a:cubicBezTo>
                <a:cubicBezTo>
                  <a:pt x="1265" y="2101"/>
                  <a:pt x="1174" y="2011"/>
                  <a:pt x="1219" y="1852"/>
                </a:cubicBezTo>
                <a:cubicBezTo>
                  <a:pt x="1265" y="1717"/>
                  <a:pt x="1378" y="1671"/>
                  <a:pt x="1514" y="1626"/>
                </a:cubicBezTo>
                <a:cubicBezTo>
                  <a:pt x="1649" y="1581"/>
                  <a:pt x="1806" y="1514"/>
                  <a:pt x="1875" y="1334"/>
                </a:cubicBezTo>
                <a:cubicBezTo>
                  <a:pt x="1920" y="1153"/>
                  <a:pt x="1830" y="1018"/>
                  <a:pt x="1740" y="904"/>
                </a:cubicBezTo>
                <a:cubicBezTo>
                  <a:pt x="1649" y="792"/>
                  <a:pt x="1559" y="702"/>
                  <a:pt x="1604" y="543"/>
                </a:cubicBezTo>
                <a:cubicBezTo>
                  <a:pt x="1649" y="407"/>
                  <a:pt x="1761" y="362"/>
                  <a:pt x="1897" y="317"/>
                </a:cubicBezTo>
                <a:cubicBezTo>
                  <a:pt x="2032" y="272"/>
                  <a:pt x="2191" y="205"/>
                  <a:pt x="2258" y="24"/>
                </a:cubicBezTo>
                <a:lnTo>
                  <a:pt x="2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35"/>
          <p:cNvSpPr/>
          <p:nvPr/>
        </p:nvSpPr>
        <p:spPr>
          <a:xfrm>
            <a:off x="8221064" y="254673"/>
            <a:ext cx="25305" cy="153571"/>
          </a:xfrm>
          <a:custGeom>
            <a:avLst/>
            <a:gdLst/>
            <a:ahLst/>
            <a:cxnLst/>
            <a:rect l="l" t="t" r="r" b="b"/>
            <a:pathLst>
              <a:path w="160" h="971" extrusionOk="0">
                <a:moveTo>
                  <a:pt x="0" y="1"/>
                </a:moveTo>
                <a:lnTo>
                  <a:pt x="0" y="971"/>
                </a:lnTo>
                <a:lnTo>
                  <a:pt x="159" y="971"/>
                </a:lnTo>
                <a:lnTo>
                  <a:pt x="1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35"/>
          <p:cNvSpPr/>
          <p:nvPr/>
        </p:nvSpPr>
        <p:spPr>
          <a:xfrm>
            <a:off x="8156695" y="319043"/>
            <a:ext cx="153887" cy="24989"/>
          </a:xfrm>
          <a:custGeom>
            <a:avLst/>
            <a:gdLst/>
            <a:ahLst/>
            <a:cxnLst/>
            <a:rect l="l" t="t" r="r" b="b"/>
            <a:pathLst>
              <a:path w="973" h="158" extrusionOk="0">
                <a:moveTo>
                  <a:pt x="1" y="0"/>
                </a:moveTo>
                <a:lnTo>
                  <a:pt x="1" y="157"/>
                </a:lnTo>
                <a:lnTo>
                  <a:pt x="973" y="157"/>
                </a:lnTo>
                <a:lnTo>
                  <a:pt x="97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35"/>
          <p:cNvSpPr/>
          <p:nvPr/>
        </p:nvSpPr>
        <p:spPr>
          <a:xfrm>
            <a:off x="8356763" y="397489"/>
            <a:ext cx="25305" cy="153571"/>
          </a:xfrm>
          <a:custGeom>
            <a:avLst/>
            <a:gdLst/>
            <a:ahLst/>
            <a:cxnLst/>
            <a:rect l="l" t="t" r="r" b="b"/>
            <a:pathLst>
              <a:path w="160" h="971" extrusionOk="0">
                <a:moveTo>
                  <a:pt x="0" y="1"/>
                </a:moveTo>
                <a:lnTo>
                  <a:pt x="0" y="971"/>
                </a:lnTo>
                <a:lnTo>
                  <a:pt x="159" y="971"/>
                </a:lnTo>
                <a:lnTo>
                  <a:pt x="15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35"/>
          <p:cNvSpPr/>
          <p:nvPr/>
        </p:nvSpPr>
        <p:spPr>
          <a:xfrm>
            <a:off x="8292393" y="461859"/>
            <a:ext cx="153887" cy="24989"/>
          </a:xfrm>
          <a:custGeom>
            <a:avLst/>
            <a:gdLst/>
            <a:ahLst/>
            <a:cxnLst/>
            <a:rect l="l" t="t" r="r" b="b"/>
            <a:pathLst>
              <a:path w="973" h="158" extrusionOk="0">
                <a:moveTo>
                  <a:pt x="1" y="0"/>
                </a:moveTo>
                <a:lnTo>
                  <a:pt x="1" y="157"/>
                </a:lnTo>
                <a:lnTo>
                  <a:pt x="972" y="157"/>
                </a:lnTo>
                <a:lnTo>
                  <a:pt x="97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35"/>
          <p:cNvSpPr/>
          <p:nvPr/>
        </p:nvSpPr>
        <p:spPr>
          <a:xfrm>
            <a:off x="1046987" y="4644752"/>
            <a:ext cx="418010" cy="307300"/>
          </a:xfrm>
          <a:custGeom>
            <a:avLst/>
            <a:gdLst/>
            <a:ahLst/>
            <a:cxnLst/>
            <a:rect l="l" t="t" r="r" b="b"/>
            <a:pathLst>
              <a:path w="2643" h="1943" extrusionOk="0">
                <a:moveTo>
                  <a:pt x="24" y="1"/>
                </a:moveTo>
                <a:lnTo>
                  <a:pt x="0" y="160"/>
                </a:lnTo>
                <a:lnTo>
                  <a:pt x="768" y="205"/>
                </a:lnTo>
                <a:lnTo>
                  <a:pt x="813" y="1018"/>
                </a:lnTo>
                <a:lnTo>
                  <a:pt x="1626" y="1063"/>
                </a:lnTo>
                <a:lnTo>
                  <a:pt x="1671" y="1875"/>
                </a:lnTo>
                <a:lnTo>
                  <a:pt x="2484" y="1921"/>
                </a:lnTo>
                <a:lnTo>
                  <a:pt x="2484" y="1942"/>
                </a:lnTo>
                <a:lnTo>
                  <a:pt x="2643" y="1942"/>
                </a:lnTo>
                <a:lnTo>
                  <a:pt x="2643" y="1785"/>
                </a:lnTo>
                <a:lnTo>
                  <a:pt x="1806" y="1740"/>
                </a:lnTo>
                <a:lnTo>
                  <a:pt x="1761" y="927"/>
                </a:lnTo>
                <a:lnTo>
                  <a:pt x="948" y="882"/>
                </a:lnTo>
                <a:lnTo>
                  <a:pt x="903" y="46"/>
                </a:lnTo>
                <a:lnTo>
                  <a:pt x="24" y="1"/>
                </a:lnTo>
                <a:close/>
              </a:path>
            </a:pathLst>
          </a:custGeom>
          <a:solidFill>
            <a:srgbClr val="18181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3_3">
    <p:bg>
      <p:bgPr>
        <a:solidFill>
          <a:schemeClr val="lt1"/>
        </a:solidFill>
        <a:effectLst/>
      </p:bgPr>
    </p:bg>
    <p:spTree>
      <p:nvGrpSpPr>
        <p:cNvPr id="1" name="Shape 3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9" name="Google Shape;3179;p36"/>
          <p:cNvSpPr/>
          <p:nvPr/>
        </p:nvSpPr>
        <p:spPr>
          <a:xfrm>
            <a:off x="190537" y="492855"/>
            <a:ext cx="239387" cy="239229"/>
          </a:xfrm>
          <a:custGeom>
            <a:avLst/>
            <a:gdLst/>
            <a:ahLst/>
            <a:cxnLst/>
            <a:rect l="l" t="t" r="r" b="b"/>
            <a:pathLst>
              <a:path w="1513" h="1512" extrusionOk="0">
                <a:moveTo>
                  <a:pt x="768" y="91"/>
                </a:moveTo>
                <a:cubicBezTo>
                  <a:pt x="926" y="91"/>
                  <a:pt x="1085" y="157"/>
                  <a:pt x="1220" y="271"/>
                </a:cubicBezTo>
                <a:cubicBezTo>
                  <a:pt x="1355" y="383"/>
                  <a:pt x="1422" y="564"/>
                  <a:pt x="1422" y="744"/>
                </a:cubicBezTo>
                <a:cubicBezTo>
                  <a:pt x="1422" y="925"/>
                  <a:pt x="1377" y="1084"/>
                  <a:pt x="1242" y="1219"/>
                </a:cubicBezTo>
                <a:cubicBezTo>
                  <a:pt x="1130" y="1355"/>
                  <a:pt x="949" y="1422"/>
                  <a:pt x="768" y="1422"/>
                </a:cubicBezTo>
                <a:cubicBezTo>
                  <a:pt x="755" y="1423"/>
                  <a:pt x="741" y="1423"/>
                  <a:pt x="728" y="1423"/>
                </a:cubicBezTo>
                <a:cubicBezTo>
                  <a:pt x="384" y="1423"/>
                  <a:pt x="91" y="1136"/>
                  <a:pt x="91" y="768"/>
                </a:cubicBezTo>
                <a:cubicBezTo>
                  <a:pt x="91" y="587"/>
                  <a:pt x="158" y="428"/>
                  <a:pt x="272" y="293"/>
                </a:cubicBezTo>
                <a:cubicBezTo>
                  <a:pt x="407" y="157"/>
                  <a:pt x="564" y="91"/>
                  <a:pt x="745" y="91"/>
                </a:cubicBezTo>
                <a:close/>
                <a:moveTo>
                  <a:pt x="745" y="0"/>
                </a:moveTo>
                <a:cubicBezTo>
                  <a:pt x="543" y="0"/>
                  <a:pt x="339" y="91"/>
                  <a:pt x="203" y="226"/>
                </a:cubicBezTo>
                <a:cubicBezTo>
                  <a:pt x="68" y="383"/>
                  <a:pt x="1" y="564"/>
                  <a:pt x="1" y="768"/>
                </a:cubicBezTo>
                <a:cubicBezTo>
                  <a:pt x="1" y="1196"/>
                  <a:pt x="339" y="1512"/>
                  <a:pt x="768" y="1512"/>
                </a:cubicBezTo>
                <a:lnTo>
                  <a:pt x="790" y="1512"/>
                </a:lnTo>
                <a:cubicBezTo>
                  <a:pt x="971" y="1512"/>
                  <a:pt x="1175" y="1422"/>
                  <a:pt x="1310" y="1286"/>
                </a:cubicBezTo>
                <a:cubicBezTo>
                  <a:pt x="1446" y="1129"/>
                  <a:pt x="1513" y="948"/>
                  <a:pt x="1513" y="744"/>
                </a:cubicBezTo>
                <a:cubicBezTo>
                  <a:pt x="1513" y="542"/>
                  <a:pt x="1422" y="338"/>
                  <a:pt x="1287" y="203"/>
                </a:cubicBezTo>
                <a:cubicBezTo>
                  <a:pt x="1130" y="67"/>
                  <a:pt x="949" y="0"/>
                  <a:pt x="7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36"/>
          <p:cNvSpPr/>
          <p:nvPr/>
        </p:nvSpPr>
        <p:spPr>
          <a:xfrm>
            <a:off x="512039" y="178472"/>
            <a:ext cx="157271" cy="137651"/>
          </a:xfrm>
          <a:custGeom>
            <a:avLst/>
            <a:gdLst/>
            <a:ahLst/>
            <a:cxnLst/>
            <a:rect l="l" t="t" r="r" b="b"/>
            <a:pathLst>
              <a:path w="994" h="870" extrusionOk="0">
                <a:moveTo>
                  <a:pt x="495" y="154"/>
                </a:moveTo>
                <a:cubicBezTo>
                  <a:pt x="598" y="154"/>
                  <a:pt x="696" y="218"/>
                  <a:pt x="745" y="317"/>
                </a:cubicBezTo>
                <a:cubicBezTo>
                  <a:pt x="813" y="474"/>
                  <a:pt x="745" y="633"/>
                  <a:pt x="609" y="700"/>
                </a:cubicBezTo>
                <a:cubicBezTo>
                  <a:pt x="576" y="711"/>
                  <a:pt x="541" y="716"/>
                  <a:pt x="505" y="716"/>
                </a:cubicBezTo>
                <a:cubicBezTo>
                  <a:pt x="394" y="716"/>
                  <a:pt x="282" y="661"/>
                  <a:pt x="248" y="543"/>
                </a:cubicBezTo>
                <a:cubicBezTo>
                  <a:pt x="181" y="407"/>
                  <a:pt x="248" y="248"/>
                  <a:pt x="384" y="181"/>
                </a:cubicBezTo>
                <a:cubicBezTo>
                  <a:pt x="420" y="163"/>
                  <a:pt x="458" y="154"/>
                  <a:pt x="495" y="154"/>
                </a:cubicBezTo>
                <a:close/>
                <a:moveTo>
                  <a:pt x="503" y="1"/>
                </a:moveTo>
                <a:cubicBezTo>
                  <a:pt x="441" y="1"/>
                  <a:pt x="378" y="15"/>
                  <a:pt x="317" y="46"/>
                </a:cubicBezTo>
                <a:cubicBezTo>
                  <a:pt x="91" y="136"/>
                  <a:pt x="1" y="407"/>
                  <a:pt x="91" y="609"/>
                </a:cubicBezTo>
                <a:cubicBezTo>
                  <a:pt x="158" y="777"/>
                  <a:pt x="324" y="870"/>
                  <a:pt x="498" y="870"/>
                </a:cubicBezTo>
                <a:cubicBezTo>
                  <a:pt x="558" y="870"/>
                  <a:pt x="620" y="858"/>
                  <a:pt x="678" y="835"/>
                </a:cubicBezTo>
                <a:cubicBezTo>
                  <a:pt x="904" y="745"/>
                  <a:pt x="994" y="474"/>
                  <a:pt x="880" y="248"/>
                </a:cubicBezTo>
                <a:cubicBezTo>
                  <a:pt x="815" y="101"/>
                  <a:pt x="666" y="1"/>
                  <a:pt x="50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3181;p36"/>
          <p:cNvSpPr/>
          <p:nvPr/>
        </p:nvSpPr>
        <p:spPr>
          <a:xfrm>
            <a:off x="144020" y="157112"/>
            <a:ext cx="157271" cy="167871"/>
          </a:xfrm>
          <a:custGeom>
            <a:avLst/>
            <a:gdLst/>
            <a:ahLst/>
            <a:cxnLst/>
            <a:rect l="l" t="t" r="r" b="b"/>
            <a:pathLst>
              <a:path w="994" h="1061" extrusionOk="0">
                <a:moveTo>
                  <a:pt x="994" y="0"/>
                </a:moveTo>
                <a:lnTo>
                  <a:pt x="497" y="203"/>
                </a:lnTo>
                <a:lnTo>
                  <a:pt x="1" y="428"/>
                </a:lnTo>
                <a:lnTo>
                  <a:pt x="430" y="744"/>
                </a:lnTo>
                <a:lnTo>
                  <a:pt x="882" y="1060"/>
                </a:lnTo>
                <a:lnTo>
                  <a:pt x="927" y="519"/>
                </a:lnTo>
                <a:lnTo>
                  <a:pt x="99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36"/>
          <p:cNvSpPr/>
          <p:nvPr/>
        </p:nvSpPr>
        <p:spPr>
          <a:xfrm>
            <a:off x="7862776" y="3114558"/>
            <a:ext cx="1278892" cy="2028855"/>
          </a:xfrm>
          <a:custGeom>
            <a:avLst/>
            <a:gdLst/>
            <a:ahLst/>
            <a:cxnLst/>
            <a:rect l="l" t="t" r="r" b="b"/>
            <a:pathLst>
              <a:path w="8083" h="12823" extrusionOk="0">
                <a:moveTo>
                  <a:pt x="8082" y="0"/>
                </a:moveTo>
                <a:cubicBezTo>
                  <a:pt x="8082" y="0"/>
                  <a:pt x="6885" y="677"/>
                  <a:pt x="6750" y="2234"/>
                </a:cubicBezTo>
                <a:cubicBezTo>
                  <a:pt x="6592" y="3793"/>
                  <a:pt x="7427" y="5711"/>
                  <a:pt x="6750" y="7089"/>
                </a:cubicBezTo>
                <a:cubicBezTo>
                  <a:pt x="4898" y="10746"/>
                  <a:pt x="564" y="9503"/>
                  <a:pt x="1" y="12823"/>
                </a:cubicBezTo>
                <a:lnTo>
                  <a:pt x="8082" y="12823"/>
                </a:lnTo>
                <a:lnTo>
                  <a:pt x="808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36"/>
          <p:cNvSpPr/>
          <p:nvPr/>
        </p:nvSpPr>
        <p:spPr>
          <a:xfrm>
            <a:off x="7712783" y="4175105"/>
            <a:ext cx="550131" cy="550289"/>
          </a:xfrm>
          <a:custGeom>
            <a:avLst/>
            <a:gdLst/>
            <a:ahLst/>
            <a:cxnLst/>
            <a:rect l="l" t="t" r="r" b="b"/>
            <a:pathLst>
              <a:path w="3477" h="3478" extrusionOk="0">
                <a:moveTo>
                  <a:pt x="3047" y="1"/>
                </a:moveTo>
                <a:lnTo>
                  <a:pt x="0" y="431"/>
                </a:lnTo>
                <a:lnTo>
                  <a:pt x="428" y="3477"/>
                </a:lnTo>
                <a:lnTo>
                  <a:pt x="3477" y="3049"/>
                </a:lnTo>
                <a:lnTo>
                  <a:pt x="304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36"/>
          <p:cNvSpPr/>
          <p:nvPr/>
        </p:nvSpPr>
        <p:spPr>
          <a:xfrm>
            <a:off x="7934291" y="4328895"/>
            <a:ext cx="517854" cy="550289"/>
          </a:xfrm>
          <a:custGeom>
            <a:avLst/>
            <a:gdLst/>
            <a:ahLst/>
            <a:cxnLst/>
            <a:rect l="l" t="t" r="r" b="b"/>
            <a:pathLst>
              <a:path w="3273" h="3478" extrusionOk="0">
                <a:moveTo>
                  <a:pt x="2911" y="1"/>
                </a:moveTo>
                <a:lnTo>
                  <a:pt x="2754" y="226"/>
                </a:lnTo>
                <a:lnTo>
                  <a:pt x="2911" y="22"/>
                </a:lnTo>
                <a:lnTo>
                  <a:pt x="2911" y="1"/>
                </a:lnTo>
                <a:close/>
                <a:moveTo>
                  <a:pt x="1873" y="136"/>
                </a:moveTo>
                <a:lnTo>
                  <a:pt x="1716" y="362"/>
                </a:lnTo>
                <a:lnTo>
                  <a:pt x="1490" y="203"/>
                </a:lnTo>
                <a:lnTo>
                  <a:pt x="1467" y="203"/>
                </a:lnTo>
                <a:lnTo>
                  <a:pt x="1716" y="383"/>
                </a:lnTo>
                <a:lnTo>
                  <a:pt x="1896" y="136"/>
                </a:lnTo>
                <a:close/>
                <a:moveTo>
                  <a:pt x="428" y="338"/>
                </a:moveTo>
                <a:lnTo>
                  <a:pt x="677" y="519"/>
                </a:lnTo>
                <a:lnTo>
                  <a:pt x="452" y="338"/>
                </a:lnTo>
                <a:close/>
                <a:moveTo>
                  <a:pt x="2008" y="588"/>
                </a:moveTo>
                <a:lnTo>
                  <a:pt x="2008" y="609"/>
                </a:lnTo>
                <a:lnTo>
                  <a:pt x="2303" y="813"/>
                </a:lnTo>
                <a:lnTo>
                  <a:pt x="2032" y="609"/>
                </a:lnTo>
                <a:lnTo>
                  <a:pt x="2008" y="588"/>
                </a:lnTo>
                <a:close/>
                <a:moveTo>
                  <a:pt x="2505" y="46"/>
                </a:moveTo>
                <a:lnTo>
                  <a:pt x="2731" y="226"/>
                </a:lnTo>
                <a:lnTo>
                  <a:pt x="2303" y="813"/>
                </a:lnTo>
                <a:lnTo>
                  <a:pt x="2754" y="248"/>
                </a:lnTo>
                <a:lnTo>
                  <a:pt x="2980" y="407"/>
                </a:lnTo>
                <a:lnTo>
                  <a:pt x="2980" y="383"/>
                </a:lnTo>
                <a:lnTo>
                  <a:pt x="2754" y="226"/>
                </a:lnTo>
                <a:lnTo>
                  <a:pt x="2528" y="46"/>
                </a:lnTo>
                <a:close/>
                <a:moveTo>
                  <a:pt x="858" y="293"/>
                </a:moveTo>
                <a:lnTo>
                  <a:pt x="677" y="519"/>
                </a:lnTo>
                <a:lnTo>
                  <a:pt x="1264" y="970"/>
                </a:lnTo>
                <a:lnTo>
                  <a:pt x="1557" y="1196"/>
                </a:lnTo>
                <a:lnTo>
                  <a:pt x="1580" y="1196"/>
                </a:lnTo>
                <a:lnTo>
                  <a:pt x="1557" y="1174"/>
                </a:lnTo>
                <a:lnTo>
                  <a:pt x="1286" y="970"/>
                </a:lnTo>
                <a:lnTo>
                  <a:pt x="1716" y="383"/>
                </a:lnTo>
                <a:lnTo>
                  <a:pt x="1264" y="949"/>
                </a:lnTo>
                <a:lnTo>
                  <a:pt x="699" y="519"/>
                </a:lnTo>
                <a:lnTo>
                  <a:pt x="858" y="293"/>
                </a:lnTo>
                <a:close/>
                <a:moveTo>
                  <a:pt x="0" y="1400"/>
                </a:moveTo>
                <a:lnTo>
                  <a:pt x="0" y="1422"/>
                </a:lnTo>
                <a:lnTo>
                  <a:pt x="22" y="1422"/>
                </a:lnTo>
                <a:lnTo>
                  <a:pt x="22" y="1400"/>
                </a:lnTo>
                <a:close/>
                <a:moveTo>
                  <a:pt x="3070" y="1039"/>
                </a:moveTo>
                <a:lnTo>
                  <a:pt x="2890" y="1265"/>
                </a:lnTo>
                <a:lnTo>
                  <a:pt x="3115" y="1445"/>
                </a:lnTo>
                <a:lnTo>
                  <a:pt x="3115" y="1422"/>
                </a:lnTo>
                <a:lnTo>
                  <a:pt x="2911" y="1265"/>
                </a:lnTo>
                <a:lnTo>
                  <a:pt x="3070" y="1061"/>
                </a:lnTo>
                <a:lnTo>
                  <a:pt x="3070" y="1039"/>
                </a:lnTo>
                <a:close/>
                <a:moveTo>
                  <a:pt x="834" y="1557"/>
                </a:moveTo>
                <a:lnTo>
                  <a:pt x="1105" y="1783"/>
                </a:lnTo>
                <a:lnTo>
                  <a:pt x="1129" y="1783"/>
                </a:lnTo>
                <a:lnTo>
                  <a:pt x="1129" y="1761"/>
                </a:lnTo>
                <a:lnTo>
                  <a:pt x="834" y="1557"/>
                </a:lnTo>
                <a:close/>
                <a:moveTo>
                  <a:pt x="67" y="1897"/>
                </a:moveTo>
                <a:lnTo>
                  <a:pt x="90" y="1919"/>
                </a:lnTo>
                <a:lnTo>
                  <a:pt x="383" y="2144"/>
                </a:lnTo>
                <a:lnTo>
                  <a:pt x="67" y="1897"/>
                </a:lnTo>
                <a:close/>
                <a:moveTo>
                  <a:pt x="677" y="519"/>
                </a:moveTo>
                <a:lnTo>
                  <a:pt x="226" y="1106"/>
                </a:lnTo>
                <a:lnTo>
                  <a:pt x="22" y="1400"/>
                </a:lnTo>
                <a:lnTo>
                  <a:pt x="248" y="1129"/>
                </a:lnTo>
                <a:lnTo>
                  <a:pt x="813" y="1557"/>
                </a:lnTo>
                <a:lnTo>
                  <a:pt x="609" y="1828"/>
                </a:lnTo>
                <a:lnTo>
                  <a:pt x="587" y="1852"/>
                </a:lnTo>
                <a:lnTo>
                  <a:pt x="383" y="2144"/>
                </a:lnTo>
                <a:lnTo>
                  <a:pt x="609" y="1852"/>
                </a:lnTo>
                <a:lnTo>
                  <a:pt x="834" y="1557"/>
                </a:lnTo>
                <a:lnTo>
                  <a:pt x="248" y="1106"/>
                </a:lnTo>
                <a:lnTo>
                  <a:pt x="677" y="519"/>
                </a:lnTo>
                <a:close/>
                <a:moveTo>
                  <a:pt x="383" y="2144"/>
                </a:moveTo>
                <a:lnTo>
                  <a:pt x="383" y="2144"/>
                </a:lnTo>
                <a:lnTo>
                  <a:pt x="383" y="2144"/>
                </a:lnTo>
                <a:close/>
                <a:moveTo>
                  <a:pt x="383" y="2144"/>
                </a:moveTo>
                <a:lnTo>
                  <a:pt x="383" y="2144"/>
                </a:lnTo>
                <a:lnTo>
                  <a:pt x="383" y="2144"/>
                </a:lnTo>
                <a:close/>
                <a:moveTo>
                  <a:pt x="1851" y="1422"/>
                </a:moveTo>
                <a:lnTo>
                  <a:pt x="1421" y="1987"/>
                </a:lnTo>
                <a:lnTo>
                  <a:pt x="1129" y="1783"/>
                </a:lnTo>
                <a:lnTo>
                  <a:pt x="1400" y="2009"/>
                </a:lnTo>
                <a:lnTo>
                  <a:pt x="1196" y="2280"/>
                </a:lnTo>
                <a:lnTo>
                  <a:pt x="1421" y="2009"/>
                </a:lnTo>
                <a:lnTo>
                  <a:pt x="1851" y="1422"/>
                </a:lnTo>
                <a:close/>
                <a:moveTo>
                  <a:pt x="383" y="2144"/>
                </a:moveTo>
                <a:lnTo>
                  <a:pt x="157" y="2439"/>
                </a:lnTo>
                <a:lnTo>
                  <a:pt x="157" y="2460"/>
                </a:lnTo>
                <a:lnTo>
                  <a:pt x="383" y="2144"/>
                </a:lnTo>
                <a:close/>
                <a:moveTo>
                  <a:pt x="3047" y="2303"/>
                </a:moveTo>
                <a:lnTo>
                  <a:pt x="3273" y="2484"/>
                </a:lnTo>
                <a:lnTo>
                  <a:pt x="3251" y="2460"/>
                </a:lnTo>
                <a:lnTo>
                  <a:pt x="3047" y="2303"/>
                </a:lnTo>
                <a:close/>
                <a:moveTo>
                  <a:pt x="383" y="2144"/>
                </a:moveTo>
                <a:lnTo>
                  <a:pt x="677" y="2370"/>
                </a:lnTo>
                <a:lnTo>
                  <a:pt x="970" y="2596"/>
                </a:lnTo>
                <a:lnTo>
                  <a:pt x="1196" y="2303"/>
                </a:lnTo>
                <a:lnTo>
                  <a:pt x="1196" y="2280"/>
                </a:lnTo>
                <a:lnTo>
                  <a:pt x="1174" y="2303"/>
                </a:lnTo>
                <a:lnTo>
                  <a:pt x="970" y="2574"/>
                </a:lnTo>
                <a:lnTo>
                  <a:pt x="699" y="2370"/>
                </a:lnTo>
                <a:lnTo>
                  <a:pt x="677" y="2348"/>
                </a:lnTo>
                <a:lnTo>
                  <a:pt x="383" y="2144"/>
                </a:lnTo>
                <a:close/>
                <a:moveTo>
                  <a:pt x="2008" y="2439"/>
                </a:moveTo>
                <a:lnTo>
                  <a:pt x="1783" y="2731"/>
                </a:lnTo>
                <a:lnTo>
                  <a:pt x="1783" y="2755"/>
                </a:lnTo>
                <a:lnTo>
                  <a:pt x="1806" y="2731"/>
                </a:lnTo>
                <a:lnTo>
                  <a:pt x="2008" y="2460"/>
                </a:lnTo>
                <a:lnTo>
                  <a:pt x="2595" y="2890"/>
                </a:lnTo>
                <a:lnTo>
                  <a:pt x="2008" y="2439"/>
                </a:lnTo>
                <a:close/>
                <a:moveTo>
                  <a:pt x="2303" y="813"/>
                </a:moveTo>
                <a:lnTo>
                  <a:pt x="1851" y="1400"/>
                </a:lnTo>
                <a:lnTo>
                  <a:pt x="1580" y="1196"/>
                </a:lnTo>
                <a:lnTo>
                  <a:pt x="1851" y="1422"/>
                </a:lnTo>
                <a:lnTo>
                  <a:pt x="2438" y="1852"/>
                </a:lnTo>
                <a:lnTo>
                  <a:pt x="2008" y="2439"/>
                </a:lnTo>
                <a:lnTo>
                  <a:pt x="2460" y="1873"/>
                </a:lnTo>
                <a:lnTo>
                  <a:pt x="3025" y="2303"/>
                </a:lnTo>
                <a:lnTo>
                  <a:pt x="2595" y="2890"/>
                </a:lnTo>
                <a:lnTo>
                  <a:pt x="3047" y="2303"/>
                </a:lnTo>
                <a:lnTo>
                  <a:pt x="3206" y="2077"/>
                </a:lnTo>
                <a:lnTo>
                  <a:pt x="3047" y="2280"/>
                </a:lnTo>
                <a:lnTo>
                  <a:pt x="2460" y="1852"/>
                </a:lnTo>
                <a:lnTo>
                  <a:pt x="1873" y="1400"/>
                </a:lnTo>
                <a:lnTo>
                  <a:pt x="2303" y="835"/>
                </a:lnTo>
                <a:lnTo>
                  <a:pt x="2890" y="1265"/>
                </a:lnTo>
                <a:lnTo>
                  <a:pt x="2303" y="813"/>
                </a:lnTo>
                <a:close/>
                <a:moveTo>
                  <a:pt x="2595" y="2890"/>
                </a:moveTo>
                <a:lnTo>
                  <a:pt x="2595" y="2890"/>
                </a:lnTo>
                <a:lnTo>
                  <a:pt x="2595" y="2890"/>
                </a:lnTo>
                <a:close/>
                <a:moveTo>
                  <a:pt x="226" y="2935"/>
                </a:moveTo>
                <a:lnTo>
                  <a:pt x="226" y="2957"/>
                </a:lnTo>
                <a:lnTo>
                  <a:pt x="248" y="2957"/>
                </a:lnTo>
                <a:lnTo>
                  <a:pt x="226" y="2935"/>
                </a:lnTo>
                <a:close/>
                <a:moveTo>
                  <a:pt x="2595" y="2890"/>
                </a:moveTo>
                <a:lnTo>
                  <a:pt x="2370" y="3161"/>
                </a:lnTo>
                <a:lnTo>
                  <a:pt x="2370" y="3183"/>
                </a:lnTo>
                <a:lnTo>
                  <a:pt x="2393" y="3183"/>
                </a:lnTo>
                <a:lnTo>
                  <a:pt x="2595" y="2890"/>
                </a:lnTo>
                <a:close/>
                <a:moveTo>
                  <a:pt x="1783" y="2755"/>
                </a:moveTo>
                <a:lnTo>
                  <a:pt x="1557" y="3026"/>
                </a:lnTo>
                <a:lnTo>
                  <a:pt x="1331" y="3318"/>
                </a:lnTo>
                <a:lnTo>
                  <a:pt x="1355" y="3318"/>
                </a:lnTo>
                <a:lnTo>
                  <a:pt x="1557" y="3047"/>
                </a:lnTo>
                <a:lnTo>
                  <a:pt x="1851" y="3251"/>
                </a:lnTo>
                <a:lnTo>
                  <a:pt x="1873" y="3251"/>
                </a:lnTo>
                <a:lnTo>
                  <a:pt x="1580" y="3026"/>
                </a:lnTo>
                <a:lnTo>
                  <a:pt x="1783" y="2755"/>
                </a:lnTo>
                <a:close/>
                <a:moveTo>
                  <a:pt x="970" y="2596"/>
                </a:moveTo>
                <a:lnTo>
                  <a:pt x="518" y="3161"/>
                </a:lnTo>
                <a:lnTo>
                  <a:pt x="248" y="2957"/>
                </a:lnTo>
                <a:lnTo>
                  <a:pt x="518" y="3183"/>
                </a:lnTo>
                <a:lnTo>
                  <a:pt x="813" y="3408"/>
                </a:lnTo>
                <a:lnTo>
                  <a:pt x="834" y="3408"/>
                </a:lnTo>
                <a:lnTo>
                  <a:pt x="542" y="3183"/>
                </a:lnTo>
                <a:lnTo>
                  <a:pt x="970" y="2596"/>
                </a:lnTo>
                <a:close/>
                <a:moveTo>
                  <a:pt x="518" y="3183"/>
                </a:moveTo>
                <a:lnTo>
                  <a:pt x="293" y="3477"/>
                </a:lnTo>
                <a:lnTo>
                  <a:pt x="316" y="3477"/>
                </a:lnTo>
                <a:lnTo>
                  <a:pt x="518" y="318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36"/>
          <p:cNvSpPr/>
          <p:nvPr/>
        </p:nvSpPr>
        <p:spPr>
          <a:xfrm>
            <a:off x="7919893" y="4321775"/>
            <a:ext cx="532252" cy="560732"/>
          </a:xfrm>
          <a:custGeom>
            <a:avLst/>
            <a:gdLst/>
            <a:ahLst/>
            <a:cxnLst/>
            <a:rect l="l" t="t" r="r" b="b"/>
            <a:pathLst>
              <a:path w="3364" h="3544" extrusionOk="0">
                <a:moveTo>
                  <a:pt x="1807" y="452"/>
                </a:moveTo>
                <a:lnTo>
                  <a:pt x="2370" y="880"/>
                </a:lnTo>
                <a:lnTo>
                  <a:pt x="1942" y="1422"/>
                </a:lnTo>
                <a:lnTo>
                  <a:pt x="1400" y="1015"/>
                </a:lnTo>
                <a:lnTo>
                  <a:pt x="1807" y="452"/>
                </a:lnTo>
                <a:close/>
                <a:moveTo>
                  <a:pt x="768" y="587"/>
                </a:moveTo>
                <a:lnTo>
                  <a:pt x="1332" y="1015"/>
                </a:lnTo>
                <a:lnTo>
                  <a:pt x="904" y="1581"/>
                </a:lnTo>
                <a:lnTo>
                  <a:pt x="362" y="1151"/>
                </a:lnTo>
                <a:lnTo>
                  <a:pt x="768" y="587"/>
                </a:lnTo>
                <a:close/>
                <a:moveTo>
                  <a:pt x="2394" y="903"/>
                </a:moveTo>
                <a:lnTo>
                  <a:pt x="2957" y="1310"/>
                </a:lnTo>
                <a:lnTo>
                  <a:pt x="2529" y="1873"/>
                </a:lnTo>
                <a:lnTo>
                  <a:pt x="1987" y="1445"/>
                </a:lnTo>
                <a:lnTo>
                  <a:pt x="2394" y="903"/>
                </a:lnTo>
                <a:close/>
                <a:moveTo>
                  <a:pt x="1377" y="1039"/>
                </a:moveTo>
                <a:lnTo>
                  <a:pt x="1919" y="1467"/>
                </a:lnTo>
                <a:lnTo>
                  <a:pt x="1512" y="2009"/>
                </a:lnTo>
                <a:lnTo>
                  <a:pt x="949" y="1602"/>
                </a:lnTo>
                <a:lnTo>
                  <a:pt x="1377" y="1039"/>
                </a:lnTo>
                <a:close/>
                <a:moveTo>
                  <a:pt x="1964" y="1490"/>
                </a:moveTo>
                <a:lnTo>
                  <a:pt x="2506" y="1897"/>
                </a:lnTo>
                <a:lnTo>
                  <a:pt x="2099" y="2460"/>
                </a:lnTo>
                <a:lnTo>
                  <a:pt x="1536" y="2032"/>
                </a:lnTo>
                <a:lnTo>
                  <a:pt x="1964" y="1490"/>
                </a:lnTo>
                <a:close/>
                <a:moveTo>
                  <a:pt x="925" y="1626"/>
                </a:moveTo>
                <a:lnTo>
                  <a:pt x="1467" y="2054"/>
                </a:lnTo>
                <a:lnTo>
                  <a:pt x="1061" y="2596"/>
                </a:lnTo>
                <a:lnTo>
                  <a:pt x="497" y="2189"/>
                </a:lnTo>
                <a:lnTo>
                  <a:pt x="925" y="1626"/>
                </a:lnTo>
                <a:close/>
                <a:moveTo>
                  <a:pt x="2551" y="1918"/>
                </a:moveTo>
                <a:lnTo>
                  <a:pt x="3093" y="2348"/>
                </a:lnTo>
                <a:lnTo>
                  <a:pt x="2686" y="2912"/>
                </a:lnTo>
                <a:lnTo>
                  <a:pt x="2123" y="2484"/>
                </a:lnTo>
                <a:lnTo>
                  <a:pt x="2551" y="1918"/>
                </a:lnTo>
                <a:close/>
                <a:moveTo>
                  <a:pt x="1512" y="2077"/>
                </a:moveTo>
                <a:lnTo>
                  <a:pt x="2078" y="2484"/>
                </a:lnTo>
                <a:lnTo>
                  <a:pt x="1648" y="3047"/>
                </a:lnTo>
                <a:lnTo>
                  <a:pt x="1084" y="2641"/>
                </a:lnTo>
                <a:lnTo>
                  <a:pt x="1512" y="2077"/>
                </a:lnTo>
                <a:close/>
                <a:moveTo>
                  <a:pt x="3026" y="0"/>
                </a:moveTo>
                <a:lnTo>
                  <a:pt x="2845" y="248"/>
                </a:lnTo>
                <a:lnTo>
                  <a:pt x="2619" y="91"/>
                </a:lnTo>
                <a:lnTo>
                  <a:pt x="2551" y="91"/>
                </a:lnTo>
                <a:lnTo>
                  <a:pt x="2800" y="271"/>
                </a:lnTo>
                <a:lnTo>
                  <a:pt x="2394" y="835"/>
                </a:lnTo>
                <a:lnTo>
                  <a:pt x="1828" y="407"/>
                </a:lnTo>
                <a:lnTo>
                  <a:pt x="2033" y="158"/>
                </a:lnTo>
                <a:lnTo>
                  <a:pt x="1964" y="181"/>
                </a:lnTo>
                <a:lnTo>
                  <a:pt x="1807" y="383"/>
                </a:lnTo>
                <a:lnTo>
                  <a:pt x="1581" y="226"/>
                </a:lnTo>
                <a:lnTo>
                  <a:pt x="1536" y="226"/>
                </a:lnTo>
                <a:lnTo>
                  <a:pt x="1783" y="428"/>
                </a:lnTo>
                <a:lnTo>
                  <a:pt x="1355" y="970"/>
                </a:lnTo>
                <a:lnTo>
                  <a:pt x="813" y="564"/>
                </a:lnTo>
                <a:lnTo>
                  <a:pt x="994" y="317"/>
                </a:lnTo>
                <a:lnTo>
                  <a:pt x="925" y="317"/>
                </a:lnTo>
                <a:lnTo>
                  <a:pt x="768" y="542"/>
                </a:lnTo>
                <a:lnTo>
                  <a:pt x="543" y="383"/>
                </a:lnTo>
                <a:lnTo>
                  <a:pt x="497" y="383"/>
                </a:lnTo>
                <a:lnTo>
                  <a:pt x="745" y="564"/>
                </a:lnTo>
                <a:lnTo>
                  <a:pt x="317" y="1129"/>
                </a:lnTo>
                <a:lnTo>
                  <a:pt x="1" y="880"/>
                </a:lnTo>
                <a:lnTo>
                  <a:pt x="1" y="949"/>
                </a:lnTo>
                <a:lnTo>
                  <a:pt x="293" y="1151"/>
                </a:lnTo>
                <a:lnTo>
                  <a:pt x="91" y="1445"/>
                </a:lnTo>
                <a:lnTo>
                  <a:pt x="91" y="1512"/>
                </a:lnTo>
                <a:lnTo>
                  <a:pt x="339" y="1196"/>
                </a:lnTo>
                <a:lnTo>
                  <a:pt x="880" y="1602"/>
                </a:lnTo>
                <a:lnTo>
                  <a:pt x="474" y="2168"/>
                </a:lnTo>
                <a:lnTo>
                  <a:pt x="136" y="1918"/>
                </a:lnTo>
                <a:lnTo>
                  <a:pt x="158" y="1987"/>
                </a:lnTo>
                <a:lnTo>
                  <a:pt x="452" y="2189"/>
                </a:lnTo>
                <a:lnTo>
                  <a:pt x="227" y="2484"/>
                </a:lnTo>
                <a:lnTo>
                  <a:pt x="227" y="2550"/>
                </a:lnTo>
                <a:lnTo>
                  <a:pt x="474" y="2213"/>
                </a:lnTo>
                <a:lnTo>
                  <a:pt x="1039" y="2641"/>
                </a:lnTo>
                <a:lnTo>
                  <a:pt x="609" y="3183"/>
                </a:lnTo>
                <a:lnTo>
                  <a:pt x="293" y="2957"/>
                </a:lnTo>
                <a:lnTo>
                  <a:pt x="293" y="3002"/>
                </a:lnTo>
                <a:lnTo>
                  <a:pt x="588" y="3228"/>
                </a:lnTo>
                <a:lnTo>
                  <a:pt x="362" y="3544"/>
                </a:lnTo>
                <a:lnTo>
                  <a:pt x="407" y="3522"/>
                </a:lnTo>
                <a:lnTo>
                  <a:pt x="633" y="3251"/>
                </a:lnTo>
                <a:lnTo>
                  <a:pt x="904" y="3453"/>
                </a:lnTo>
                <a:lnTo>
                  <a:pt x="949" y="3453"/>
                </a:lnTo>
                <a:lnTo>
                  <a:pt x="655" y="3228"/>
                </a:lnTo>
                <a:lnTo>
                  <a:pt x="1061" y="2664"/>
                </a:lnTo>
                <a:lnTo>
                  <a:pt x="1626" y="3092"/>
                </a:lnTo>
                <a:lnTo>
                  <a:pt x="1400" y="3387"/>
                </a:lnTo>
                <a:lnTo>
                  <a:pt x="1446" y="3387"/>
                </a:lnTo>
                <a:lnTo>
                  <a:pt x="1648" y="3116"/>
                </a:lnTo>
                <a:lnTo>
                  <a:pt x="1942" y="3318"/>
                </a:lnTo>
                <a:lnTo>
                  <a:pt x="1987" y="3318"/>
                </a:lnTo>
                <a:lnTo>
                  <a:pt x="1693" y="3071"/>
                </a:lnTo>
                <a:lnTo>
                  <a:pt x="2099" y="2529"/>
                </a:lnTo>
                <a:lnTo>
                  <a:pt x="2665" y="2935"/>
                </a:lnTo>
                <a:lnTo>
                  <a:pt x="2415" y="3251"/>
                </a:lnTo>
                <a:lnTo>
                  <a:pt x="2415" y="3251"/>
                </a:lnTo>
                <a:lnTo>
                  <a:pt x="2484" y="3228"/>
                </a:lnTo>
                <a:lnTo>
                  <a:pt x="2686" y="2957"/>
                </a:lnTo>
                <a:lnTo>
                  <a:pt x="2957" y="3161"/>
                </a:lnTo>
                <a:lnTo>
                  <a:pt x="3026" y="3161"/>
                </a:lnTo>
                <a:lnTo>
                  <a:pt x="2710" y="2935"/>
                </a:lnTo>
                <a:lnTo>
                  <a:pt x="3138" y="2370"/>
                </a:lnTo>
                <a:lnTo>
                  <a:pt x="3364" y="2550"/>
                </a:lnTo>
                <a:lnTo>
                  <a:pt x="3364" y="2484"/>
                </a:lnTo>
                <a:lnTo>
                  <a:pt x="3161" y="2348"/>
                </a:lnTo>
                <a:lnTo>
                  <a:pt x="3318" y="2144"/>
                </a:lnTo>
                <a:lnTo>
                  <a:pt x="3297" y="2077"/>
                </a:lnTo>
                <a:lnTo>
                  <a:pt x="3138" y="2303"/>
                </a:lnTo>
                <a:lnTo>
                  <a:pt x="2574" y="1897"/>
                </a:lnTo>
                <a:lnTo>
                  <a:pt x="2981" y="1331"/>
                </a:lnTo>
                <a:lnTo>
                  <a:pt x="3228" y="1512"/>
                </a:lnTo>
                <a:lnTo>
                  <a:pt x="3228" y="1467"/>
                </a:lnTo>
                <a:lnTo>
                  <a:pt x="3026" y="1310"/>
                </a:lnTo>
                <a:lnTo>
                  <a:pt x="3161" y="1106"/>
                </a:lnTo>
                <a:lnTo>
                  <a:pt x="3161" y="1039"/>
                </a:lnTo>
                <a:lnTo>
                  <a:pt x="2981" y="1286"/>
                </a:lnTo>
                <a:lnTo>
                  <a:pt x="2415" y="858"/>
                </a:lnTo>
                <a:lnTo>
                  <a:pt x="2845" y="317"/>
                </a:lnTo>
                <a:lnTo>
                  <a:pt x="3093" y="474"/>
                </a:lnTo>
                <a:lnTo>
                  <a:pt x="3071" y="428"/>
                </a:lnTo>
                <a:lnTo>
                  <a:pt x="2867" y="271"/>
                </a:lnTo>
                <a:lnTo>
                  <a:pt x="3026" y="67"/>
                </a:lnTo>
                <a:lnTo>
                  <a:pt x="302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86" name="Google Shape;3186;p36"/>
          <p:cNvGrpSpPr/>
          <p:nvPr/>
        </p:nvGrpSpPr>
        <p:grpSpPr>
          <a:xfrm>
            <a:off x="8709094" y="4043150"/>
            <a:ext cx="182586" cy="532252"/>
            <a:chOff x="8709094" y="4043150"/>
            <a:chExt cx="182586" cy="532252"/>
          </a:xfrm>
        </p:grpSpPr>
        <p:sp>
          <p:nvSpPr>
            <p:cNvPr id="3187" name="Google Shape;3187;p36"/>
            <p:cNvSpPr/>
            <p:nvPr/>
          </p:nvSpPr>
          <p:spPr>
            <a:xfrm>
              <a:off x="8723492" y="4043150"/>
              <a:ext cx="110912" cy="139392"/>
            </a:xfrm>
            <a:custGeom>
              <a:avLst/>
              <a:gdLst/>
              <a:ahLst/>
              <a:cxnLst/>
              <a:rect l="l" t="t" r="r" b="b"/>
              <a:pathLst>
                <a:path w="701" h="881" extrusionOk="0">
                  <a:moveTo>
                    <a:pt x="566" y="1"/>
                  </a:moveTo>
                  <a:lnTo>
                    <a:pt x="0" y="768"/>
                  </a:lnTo>
                  <a:lnTo>
                    <a:pt x="114" y="880"/>
                  </a:lnTo>
                  <a:lnTo>
                    <a:pt x="701" y="113"/>
                  </a:lnTo>
                  <a:lnTo>
                    <a:pt x="5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6"/>
            <p:cNvSpPr/>
            <p:nvPr/>
          </p:nvSpPr>
          <p:spPr>
            <a:xfrm>
              <a:off x="8709094" y="4057390"/>
              <a:ext cx="139708" cy="110754"/>
            </a:xfrm>
            <a:custGeom>
              <a:avLst/>
              <a:gdLst/>
              <a:ahLst/>
              <a:cxnLst/>
              <a:rect l="l" t="t" r="r" b="b"/>
              <a:pathLst>
                <a:path w="883" h="700" extrusionOk="0">
                  <a:moveTo>
                    <a:pt x="91" y="1"/>
                  </a:moveTo>
                  <a:lnTo>
                    <a:pt x="1" y="113"/>
                  </a:lnTo>
                  <a:lnTo>
                    <a:pt x="768" y="700"/>
                  </a:lnTo>
                  <a:lnTo>
                    <a:pt x="882" y="56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6"/>
            <p:cNvSpPr/>
            <p:nvPr/>
          </p:nvSpPr>
          <p:spPr>
            <a:xfrm>
              <a:off x="8744851" y="4239501"/>
              <a:ext cx="111070" cy="139550"/>
            </a:xfrm>
            <a:custGeom>
              <a:avLst/>
              <a:gdLst/>
              <a:ahLst/>
              <a:cxnLst/>
              <a:rect l="l" t="t" r="r" b="b"/>
              <a:pathLst>
                <a:path w="702" h="882" extrusionOk="0">
                  <a:moveTo>
                    <a:pt x="588" y="0"/>
                  </a:moveTo>
                  <a:lnTo>
                    <a:pt x="1" y="768"/>
                  </a:lnTo>
                  <a:lnTo>
                    <a:pt x="136" y="882"/>
                  </a:lnTo>
                  <a:lnTo>
                    <a:pt x="701" y="114"/>
                  </a:lnTo>
                  <a:lnTo>
                    <a:pt x="5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6"/>
            <p:cNvSpPr/>
            <p:nvPr/>
          </p:nvSpPr>
          <p:spPr>
            <a:xfrm>
              <a:off x="8730611" y="4253741"/>
              <a:ext cx="139550" cy="111070"/>
            </a:xfrm>
            <a:custGeom>
              <a:avLst/>
              <a:gdLst/>
              <a:ahLst/>
              <a:cxnLst/>
              <a:rect l="l" t="t" r="r" b="b"/>
              <a:pathLst>
                <a:path w="882" h="702" extrusionOk="0">
                  <a:moveTo>
                    <a:pt x="114" y="1"/>
                  </a:moveTo>
                  <a:lnTo>
                    <a:pt x="0" y="114"/>
                  </a:lnTo>
                  <a:lnTo>
                    <a:pt x="791" y="701"/>
                  </a:lnTo>
                  <a:lnTo>
                    <a:pt x="882" y="566"/>
                  </a:lnTo>
                  <a:lnTo>
                    <a:pt x="1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6"/>
            <p:cNvSpPr/>
            <p:nvPr/>
          </p:nvSpPr>
          <p:spPr>
            <a:xfrm>
              <a:off x="8766369" y="4436010"/>
              <a:ext cx="114393" cy="139392"/>
            </a:xfrm>
            <a:custGeom>
              <a:avLst/>
              <a:gdLst/>
              <a:ahLst/>
              <a:cxnLst/>
              <a:rect l="l" t="t" r="r" b="b"/>
              <a:pathLst>
                <a:path w="723" h="881" extrusionOk="0">
                  <a:moveTo>
                    <a:pt x="587" y="1"/>
                  </a:moveTo>
                  <a:lnTo>
                    <a:pt x="0" y="768"/>
                  </a:lnTo>
                  <a:lnTo>
                    <a:pt x="136" y="880"/>
                  </a:lnTo>
                  <a:lnTo>
                    <a:pt x="723" y="91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6"/>
            <p:cNvSpPr/>
            <p:nvPr/>
          </p:nvSpPr>
          <p:spPr>
            <a:xfrm>
              <a:off x="8755768" y="4450408"/>
              <a:ext cx="135911" cy="110754"/>
            </a:xfrm>
            <a:custGeom>
              <a:avLst/>
              <a:gdLst/>
              <a:ahLst/>
              <a:cxnLst/>
              <a:rect l="l" t="t" r="r" b="b"/>
              <a:pathLst>
                <a:path w="859" h="700" extrusionOk="0">
                  <a:moveTo>
                    <a:pt x="91" y="0"/>
                  </a:moveTo>
                  <a:lnTo>
                    <a:pt x="0" y="112"/>
                  </a:lnTo>
                  <a:lnTo>
                    <a:pt x="768" y="699"/>
                  </a:lnTo>
                  <a:lnTo>
                    <a:pt x="858" y="564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3" name="Google Shape;3193;p36"/>
          <p:cNvGrpSpPr/>
          <p:nvPr/>
        </p:nvGrpSpPr>
        <p:grpSpPr>
          <a:xfrm>
            <a:off x="394105" y="3824024"/>
            <a:ext cx="703920" cy="1139658"/>
            <a:chOff x="722630" y="3510899"/>
            <a:chExt cx="703920" cy="1139658"/>
          </a:xfrm>
        </p:grpSpPr>
        <p:sp>
          <p:nvSpPr>
            <p:cNvPr id="3194" name="Google Shape;3194;p36"/>
            <p:cNvSpPr/>
            <p:nvPr/>
          </p:nvSpPr>
          <p:spPr>
            <a:xfrm>
              <a:off x="722630" y="4064668"/>
              <a:ext cx="393018" cy="396341"/>
            </a:xfrm>
            <a:custGeom>
              <a:avLst/>
              <a:gdLst/>
              <a:ahLst/>
              <a:cxnLst/>
              <a:rect l="l" t="t" r="r" b="b"/>
              <a:pathLst>
                <a:path w="2484" h="2505" extrusionOk="0">
                  <a:moveTo>
                    <a:pt x="1243" y="0"/>
                  </a:moveTo>
                  <a:cubicBezTo>
                    <a:pt x="542" y="0"/>
                    <a:pt x="1" y="564"/>
                    <a:pt x="1" y="1241"/>
                  </a:cubicBezTo>
                  <a:cubicBezTo>
                    <a:pt x="1" y="1942"/>
                    <a:pt x="542" y="2505"/>
                    <a:pt x="1243" y="2505"/>
                  </a:cubicBezTo>
                  <a:cubicBezTo>
                    <a:pt x="1920" y="2505"/>
                    <a:pt x="2484" y="1942"/>
                    <a:pt x="2484" y="1241"/>
                  </a:cubicBezTo>
                  <a:cubicBezTo>
                    <a:pt x="2484" y="564"/>
                    <a:pt x="1920" y="0"/>
                    <a:pt x="12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6"/>
            <p:cNvSpPr/>
            <p:nvPr/>
          </p:nvSpPr>
          <p:spPr>
            <a:xfrm>
              <a:off x="1376394" y="3510899"/>
              <a:ext cx="50156" cy="50156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5"/>
                  </a:moveTo>
                  <a:cubicBezTo>
                    <a:pt x="227" y="45"/>
                    <a:pt x="272" y="90"/>
                    <a:pt x="272" y="159"/>
                  </a:cubicBezTo>
                  <a:cubicBezTo>
                    <a:pt x="272" y="249"/>
                    <a:pt x="227" y="294"/>
                    <a:pt x="158" y="294"/>
                  </a:cubicBezTo>
                  <a:cubicBezTo>
                    <a:pt x="68" y="294"/>
                    <a:pt x="22" y="249"/>
                    <a:pt x="22" y="159"/>
                  </a:cubicBezTo>
                  <a:cubicBezTo>
                    <a:pt x="22" y="90"/>
                    <a:pt x="68" y="45"/>
                    <a:pt x="158" y="45"/>
                  </a:cubicBezTo>
                  <a:close/>
                  <a:moveTo>
                    <a:pt x="158" y="0"/>
                  </a:moveTo>
                  <a:cubicBezTo>
                    <a:pt x="68" y="0"/>
                    <a:pt x="1" y="90"/>
                    <a:pt x="1" y="159"/>
                  </a:cubicBezTo>
                  <a:cubicBezTo>
                    <a:pt x="1" y="249"/>
                    <a:pt x="68" y="316"/>
                    <a:pt x="158" y="316"/>
                  </a:cubicBezTo>
                  <a:cubicBezTo>
                    <a:pt x="248" y="316"/>
                    <a:pt x="317" y="249"/>
                    <a:pt x="317" y="159"/>
                  </a:cubicBezTo>
                  <a:cubicBezTo>
                    <a:pt x="317" y="90"/>
                    <a:pt x="248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96" name="Google Shape;3196;p36"/>
            <p:cNvSpPr/>
            <p:nvPr/>
          </p:nvSpPr>
          <p:spPr>
            <a:xfrm>
              <a:off x="1255040" y="3510899"/>
              <a:ext cx="50156" cy="50156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45"/>
                  </a:moveTo>
                  <a:cubicBezTo>
                    <a:pt x="226" y="45"/>
                    <a:pt x="293" y="90"/>
                    <a:pt x="293" y="159"/>
                  </a:cubicBezTo>
                  <a:cubicBezTo>
                    <a:pt x="293" y="249"/>
                    <a:pt x="226" y="294"/>
                    <a:pt x="157" y="294"/>
                  </a:cubicBezTo>
                  <a:cubicBezTo>
                    <a:pt x="91" y="294"/>
                    <a:pt x="22" y="249"/>
                    <a:pt x="22" y="159"/>
                  </a:cubicBezTo>
                  <a:cubicBezTo>
                    <a:pt x="22" y="90"/>
                    <a:pt x="91" y="45"/>
                    <a:pt x="157" y="45"/>
                  </a:cubicBezTo>
                  <a:close/>
                  <a:moveTo>
                    <a:pt x="157" y="0"/>
                  </a:moveTo>
                  <a:cubicBezTo>
                    <a:pt x="67" y="0"/>
                    <a:pt x="0" y="90"/>
                    <a:pt x="0" y="159"/>
                  </a:cubicBezTo>
                  <a:cubicBezTo>
                    <a:pt x="0" y="249"/>
                    <a:pt x="67" y="316"/>
                    <a:pt x="157" y="316"/>
                  </a:cubicBezTo>
                  <a:cubicBezTo>
                    <a:pt x="248" y="316"/>
                    <a:pt x="316" y="249"/>
                    <a:pt x="316" y="159"/>
                  </a:cubicBezTo>
                  <a:cubicBezTo>
                    <a:pt x="316" y="90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97" name="Google Shape;3197;p36"/>
            <p:cNvSpPr/>
            <p:nvPr/>
          </p:nvSpPr>
          <p:spPr>
            <a:xfrm>
              <a:off x="1133527" y="3510899"/>
              <a:ext cx="50156" cy="50156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5"/>
                  </a:moveTo>
                  <a:cubicBezTo>
                    <a:pt x="226" y="45"/>
                    <a:pt x="293" y="90"/>
                    <a:pt x="293" y="159"/>
                  </a:cubicBezTo>
                  <a:cubicBezTo>
                    <a:pt x="293" y="249"/>
                    <a:pt x="226" y="294"/>
                    <a:pt x="158" y="294"/>
                  </a:cubicBezTo>
                  <a:cubicBezTo>
                    <a:pt x="91" y="294"/>
                    <a:pt x="22" y="249"/>
                    <a:pt x="22" y="159"/>
                  </a:cubicBezTo>
                  <a:cubicBezTo>
                    <a:pt x="22" y="90"/>
                    <a:pt x="91" y="45"/>
                    <a:pt x="158" y="45"/>
                  </a:cubicBezTo>
                  <a:close/>
                  <a:moveTo>
                    <a:pt x="158" y="0"/>
                  </a:moveTo>
                  <a:cubicBezTo>
                    <a:pt x="68" y="0"/>
                    <a:pt x="1" y="90"/>
                    <a:pt x="1" y="159"/>
                  </a:cubicBezTo>
                  <a:cubicBezTo>
                    <a:pt x="1" y="249"/>
                    <a:pt x="68" y="316"/>
                    <a:pt x="158" y="316"/>
                  </a:cubicBezTo>
                  <a:cubicBezTo>
                    <a:pt x="248" y="316"/>
                    <a:pt x="317" y="249"/>
                    <a:pt x="317" y="159"/>
                  </a:cubicBezTo>
                  <a:cubicBezTo>
                    <a:pt x="317" y="90"/>
                    <a:pt x="248" y="0"/>
                    <a:pt x="158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98" name="Google Shape;3198;p36"/>
            <p:cNvSpPr/>
            <p:nvPr/>
          </p:nvSpPr>
          <p:spPr>
            <a:xfrm>
              <a:off x="1012172" y="3510899"/>
              <a:ext cx="50156" cy="50156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45"/>
                  </a:moveTo>
                  <a:cubicBezTo>
                    <a:pt x="248" y="45"/>
                    <a:pt x="293" y="90"/>
                    <a:pt x="293" y="159"/>
                  </a:cubicBezTo>
                  <a:cubicBezTo>
                    <a:pt x="293" y="249"/>
                    <a:pt x="248" y="294"/>
                    <a:pt x="157" y="294"/>
                  </a:cubicBezTo>
                  <a:cubicBezTo>
                    <a:pt x="90" y="294"/>
                    <a:pt x="45" y="249"/>
                    <a:pt x="45" y="159"/>
                  </a:cubicBezTo>
                  <a:cubicBezTo>
                    <a:pt x="45" y="90"/>
                    <a:pt x="90" y="45"/>
                    <a:pt x="157" y="45"/>
                  </a:cubicBezTo>
                  <a:close/>
                  <a:moveTo>
                    <a:pt x="157" y="0"/>
                  </a:moveTo>
                  <a:cubicBezTo>
                    <a:pt x="90" y="0"/>
                    <a:pt x="0" y="90"/>
                    <a:pt x="0" y="159"/>
                  </a:cubicBezTo>
                  <a:cubicBezTo>
                    <a:pt x="0" y="249"/>
                    <a:pt x="90" y="316"/>
                    <a:pt x="157" y="316"/>
                  </a:cubicBezTo>
                  <a:cubicBezTo>
                    <a:pt x="248" y="316"/>
                    <a:pt x="316" y="249"/>
                    <a:pt x="316" y="159"/>
                  </a:cubicBezTo>
                  <a:cubicBezTo>
                    <a:pt x="316" y="90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sp>
          <p:nvSpPr>
            <p:cNvPr id="3199" name="Google Shape;3199;p36"/>
            <p:cNvSpPr/>
            <p:nvPr/>
          </p:nvSpPr>
          <p:spPr>
            <a:xfrm>
              <a:off x="894140" y="3510899"/>
              <a:ext cx="50156" cy="50156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45"/>
                  </a:moveTo>
                  <a:cubicBezTo>
                    <a:pt x="226" y="45"/>
                    <a:pt x="271" y="90"/>
                    <a:pt x="271" y="159"/>
                  </a:cubicBezTo>
                  <a:cubicBezTo>
                    <a:pt x="271" y="249"/>
                    <a:pt x="226" y="294"/>
                    <a:pt x="159" y="294"/>
                  </a:cubicBezTo>
                  <a:cubicBezTo>
                    <a:pt x="91" y="294"/>
                    <a:pt x="24" y="249"/>
                    <a:pt x="24" y="159"/>
                  </a:cubicBezTo>
                  <a:cubicBezTo>
                    <a:pt x="24" y="90"/>
                    <a:pt x="91" y="45"/>
                    <a:pt x="159" y="45"/>
                  </a:cubicBezTo>
                  <a:close/>
                  <a:moveTo>
                    <a:pt x="159" y="0"/>
                  </a:moveTo>
                  <a:cubicBezTo>
                    <a:pt x="69" y="0"/>
                    <a:pt x="0" y="90"/>
                    <a:pt x="0" y="159"/>
                  </a:cubicBezTo>
                  <a:cubicBezTo>
                    <a:pt x="0" y="249"/>
                    <a:pt x="69" y="316"/>
                    <a:pt x="159" y="316"/>
                  </a:cubicBezTo>
                  <a:cubicBezTo>
                    <a:pt x="249" y="316"/>
                    <a:pt x="316" y="249"/>
                    <a:pt x="316" y="159"/>
                  </a:cubicBezTo>
                  <a:cubicBezTo>
                    <a:pt x="316" y="90"/>
                    <a:pt x="249" y="0"/>
                    <a:pt x="15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1"/>
                </a:solidFill>
              </a:endParaRPr>
            </a:p>
          </p:txBody>
        </p:sp>
        <p:grpSp>
          <p:nvGrpSpPr>
            <p:cNvPr id="3200" name="Google Shape;3200;p36"/>
            <p:cNvGrpSpPr/>
            <p:nvPr/>
          </p:nvGrpSpPr>
          <p:grpSpPr>
            <a:xfrm>
              <a:off x="894140" y="3632253"/>
              <a:ext cx="532410" cy="1018303"/>
              <a:chOff x="894140" y="3632253"/>
              <a:chExt cx="532410" cy="1018303"/>
            </a:xfrm>
          </p:grpSpPr>
          <p:sp>
            <p:nvSpPr>
              <p:cNvPr id="3201" name="Google Shape;3201;p36"/>
              <p:cNvSpPr/>
              <p:nvPr/>
            </p:nvSpPr>
            <p:spPr>
              <a:xfrm>
                <a:off x="1376394" y="3632253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46"/>
                    </a:moveTo>
                    <a:cubicBezTo>
                      <a:pt x="227" y="46"/>
                      <a:pt x="272" y="91"/>
                      <a:pt x="272" y="160"/>
                    </a:cubicBezTo>
                    <a:cubicBezTo>
                      <a:pt x="272" y="226"/>
                      <a:pt x="227" y="295"/>
                      <a:pt x="158" y="295"/>
                    </a:cubicBezTo>
                    <a:cubicBezTo>
                      <a:pt x="68" y="295"/>
                      <a:pt x="22" y="226"/>
                      <a:pt x="22" y="160"/>
                    </a:cubicBezTo>
                    <a:cubicBezTo>
                      <a:pt x="22" y="91"/>
                      <a:pt x="68" y="46"/>
                      <a:pt x="158" y="46"/>
                    </a:cubicBezTo>
                    <a:close/>
                    <a:moveTo>
                      <a:pt x="158" y="1"/>
                    </a:moveTo>
                    <a:cubicBezTo>
                      <a:pt x="68" y="1"/>
                      <a:pt x="1" y="69"/>
                      <a:pt x="1" y="160"/>
                    </a:cubicBezTo>
                    <a:cubicBezTo>
                      <a:pt x="1" y="250"/>
                      <a:pt x="68" y="317"/>
                      <a:pt x="158" y="317"/>
                    </a:cubicBezTo>
                    <a:cubicBezTo>
                      <a:pt x="248" y="317"/>
                      <a:pt x="317" y="250"/>
                      <a:pt x="317" y="160"/>
                    </a:cubicBezTo>
                    <a:cubicBezTo>
                      <a:pt x="317" y="69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02" name="Google Shape;3202;p36"/>
              <p:cNvSpPr/>
              <p:nvPr/>
            </p:nvSpPr>
            <p:spPr>
              <a:xfrm>
                <a:off x="1376394" y="3753766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4"/>
                    </a:moveTo>
                    <a:cubicBezTo>
                      <a:pt x="227" y="24"/>
                      <a:pt x="272" y="90"/>
                      <a:pt x="272" y="159"/>
                    </a:cubicBezTo>
                    <a:cubicBezTo>
                      <a:pt x="272" y="226"/>
                      <a:pt x="227" y="295"/>
                      <a:pt x="158" y="295"/>
                    </a:cubicBezTo>
                    <a:cubicBezTo>
                      <a:pt x="68" y="295"/>
                      <a:pt x="22" y="226"/>
                      <a:pt x="22" y="159"/>
                    </a:cubicBezTo>
                    <a:cubicBezTo>
                      <a:pt x="22" y="90"/>
                      <a:pt x="68" y="24"/>
                      <a:pt x="158" y="24"/>
                    </a:cubicBezTo>
                    <a:close/>
                    <a:moveTo>
                      <a:pt x="158" y="0"/>
                    </a:moveTo>
                    <a:cubicBezTo>
                      <a:pt x="68" y="0"/>
                      <a:pt x="1" y="69"/>
                      <a:pt x="1" y="159"/>
                    </a:cubicBezTo>
                    <a:cubicBezTo>
                      <a:pt x="1" y="249"/>
                      <a:pt x="68" y="316"/>
                      <a:pt x="158" y="316"/>
                    </a:cubicBezTo>
                    <a:cubicBezTo>
                      <a:pt x="248" y="316"/>
                      <a:pt x="317" y="249"/>
                      <a:pt x="317" y="159"/>
                    </a:cubicBezTo>
                    <a:cubicBezTo>
                      <a:pt x="317" y="69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03" name="Google Shape;3203;p36"/>
              <p:cNvSpPr/>
              <p:nvPr/>
            </p:nvSpPr>
            <p:spPr>
              <a:xfrm>
                <a:off x="1376394" y="3875121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4"/>
                    </a:moveTo>
                    <a:cubicBezTo>
                      <a:pt x="227" y="24"/>
                      <a:pt x="272" y="91"/>
                      <a:pt x="272" y="160"/>
                    </a:cubicBezTo>
                    <a:cubicBezTo>
                      <a:pt x="272" y="226"/>
                      <a:pt x="227" y="295"/>
                      <a:pt x="158" y="295"/>
                    </a:cubicBezTo>
                    <a:cubicBezTo>
                      <a:pt x="68" y="295"/>
                      <a:pt x="22" y="226"/>
                      <a:pt x="22" y="160"/>
                    </a:cubicBezTo>
                    <a:cubicBezTo>
                      <a:pt x="22" y="91"/>
                      <a:pt x="68" y="24"/>
                      <a:pt x="158" y="24"/>
                    </a:cubicBezTo>
                    <a:close/>
                    <a:moveTo>
                      <a:pt x="158" y="1"/>
                    </a:moveTo>
                    <a:cubicBezTo>
                      <a:pt x="68" y="1"/>
                      <a:pt x="1" y="69"/>
                      <a:pt x="1" y="160"/>
                    </a:cubicBezTo>
                    <a:cubicBezTo>
                      <a:pt x="1" y="250"/>
                      <a:pt x="68" y="317"/>
                      <a:pt x="158" y="317"/>
                    </a:cubicBezTo>
                    <a:cubicBezTo>
                      <a:pt x="248" y="317"/>
                      <a:pt x="317" y="250"/>
                      <a:pt x="317" y="160"/>
                    </a:cubicBezTo>
                    <a:cubicBezTo>
                      <a:pt x="317" y="69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04" name="Google Shape;3204;p36"/>
              <p:cNvSpPr/>
              <p:nvPr/>
            </p:nvSpPr>
            <p:spPr>
              <a:xfrm>
                <a:off x="1376394" y="3996634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4"/>
                    </a:moveTo>
                    <a:cubicBezTo>
                      <a:pt x="227" y="24"/>
                      <a:pt x="272" y="91"/>
                      <a:pt x="272" y="159"/>
                    </a:cubicBezTo>
                    <a:cubicBezTo>
                      <a:pt x="272" y="226"/>
                      <a:pt x="227" y="271"/>
                      <a:pt x="158" y="271"/>
                    </a:cubicBezTo>
                    <a:cubicBezTo>
                      <a:pt x="68" y="271"/>
                      <a:pt x="22" y="226"/>
                      <a:pt x="22" y="159"/>
                    </a:cubicBezTo>
                    <a:cubicBezTo>
                      <a:pt x="22" y="91"/>
                      <a:pt x="68" y="24"/>
                      <a:pt x="158" y="24"/>
                    </a:cubicBezTo>
                    <a:close/>
                    <a:moveTo>
                      <a:pt x="158" y="0"/>
                    </a:moveTo>
                    <a:cubicBezTo>
                      <a:pt x="68" y="0"/>
                      <a:pt x="1" y="69"/>
                      <a:pt x="1" y="159"/>
                    </a:cubicBezTo>
                    <a:cubicBezTo>
                      <a:pt x="1" y="249"/>
                      <a:pt x="68" y="316"/>
                      <a:pt x="158" y="316"/>
                    </a:cubicBezTo>
                    <a:cubicBezTo>
                      <a:pt x="248" y="316"/>
                      <a:pt x="317" y="249"/>
                      <a:pt x="317" y="159"/>
                    </a:cubicBezTo>
                    <a:cubicBezTo>
                      <a:pt x="317" y="69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05" name="Google Shape;3205;p36"/>
              <p:cNvSpPr/>
              <p:nvPr/>
            </p:nvSpPr>
            <p:spPr>
              <a:xfrm>
                <a:off x="1376394" y="4117988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4"/>
                    </a:moveTo>
                    <a:cubicBezTo>
                      <a:pt x="227" y="24"/>
                      <a:pt x="272" y="69"/>
                      <a:pt x="272" y="160"/>
                    </a:cubicBezTo>
                    <a:cubicBezTo>
                      <a:pt x="272" y="227"/>
                      <a:pt x="227" y="272"/>
                      <a:pt x="158" y="272"/>
                    </a:cubicBezTo>
                    <a:cubicBezTo>
                      <a:pt x="68" y="272"/>
                      <a:pt x="22" y="227"/>
                      <a:pt x="22" y="160"/>
                    </a:cubicBezTo>
                    <a:cubicBezTo>
                      <a:pt x="22" y="69"/>
                      <a:pt x="68" y="24"/>
                      <a:pt x="158" y="24"/>
                    </a:cubicBezTo>
                    <a:close/>
                    <a:moveTo>
                      <a:pt x="158" y="1"/>
                    </a:moveTo>
                    <a:cubicBezTo>
                      <a:pt x="68" y="1"/>
                      <a:pt x="1" y="69"/>
                      <a:pt x="1" y="160"/>
                    </a:cubicBezTo>
                    <a:cubicBezTo>
                      <a:pt x="1" y="227"/>
                      <a:pt x="68" y="317"/>
                      <a:pt x="158" y="317"/>
                    </a:cubicBezTo>
                    <a:cubicBezTo>
                      <a:pt x="248" y="317"/>
                      <a:pt x="317" y="227"/>
                      <a:pt x="317" y="160"/>
                    </a:cubicBezTo>
                    <a:cubicBezTo>
                      <a:pt x="317" y="69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06" name="Google Shape;3206;p36"/>
              <p:cNvSpPr/>
              <p:nvPr/>
            </p:nvSpPr>
            <p:spPr>
              <a:xfrm>
                <a:off x="1376394" y="4236020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46"/>
                    </a:moveTo>
                    <a:cubicBezTo>
                      <a:pt x="227" y="46"/>
                      <a:pt x="272" y="91"/>
                      <a:pt x="272" y="158"/>
                    </a:cubicBezTo>
                    <a:cubicBezTo>
                      <a:pt x="272" y="248"/>
                      <a:pt x="227" y="293"/>
                      <a:pt x="158" y="293"/>
                    </a:cubicBezTo>
                    <a:cubicBezTo>
                      <a:pt x="68" y="293"/>
                      <a:pt x="22" y="248"/>
                      <a:pt x="22" y="158"/>
                    </a:cubicBezTo>
                    <a:cubicBezTo>
                      <a:pt x="22" y="91"/>
                      <a:pt x="68" y="46"/>
                      <a:pt x="158" y="46"/>
                    </a:cubicBezTo>
                    <a:close/>
                    <a:moveTo>
                      <a:pt x="158" y="1"/>
                    </a:moveTo>
                    <a:cubicBezTo>
                      <a:pt x="68" y="1"/>
                      <a:pt x="1" y="91"/>
                      <a:pt x="1" y="158"/>
                    </a:cubicBezTo>
                    <a:cubicBezTo>
                      <a:pt x="1" y="248"/>
                      <a:pt x="68" y="317"/>
                      <a:pt x="158" y="317"/>
                    </a:cubicBezTo>
                    <a:cubicBezTo>
                      <a:pt x="248" y="317"/>
                      <a:pt x="317" y="248"/>
                      <a:pt x="317" y="158"/>
                    </a:cubicBezTo>
                    <a:cubicBezTo>
                      <a:pt x="317" y="91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07" name="Google Shape;3207;p36"/>
              <p:cNvSpPr/>
              <p:nvPr/>
            </p:nvSpPr>
            <p:spPr>
              <a:xfrm>
                <a:off x="1376394" y="4357533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45"/>
                    </a:moveTo>
                    <a:cubicBezTo>
                      <a:pt x="227" y="45"/>
                      <a:pt x="272" y="91"/>
                      <a:pt x="272" y="157"/>
                    </a:cubicBezTo>
                    <a:cubicBezTo>
                      <a:pt x="272" y="226"/>
                      <a:pt x="227" y="293"/>
                      <a:pt x="158" y="293"/>
                    </a:cubicBezTo>
                    <a:cubicBezTo>
                      <a:pt x="68" y="293"/>
                      <a:pt x="22" y="226"/>
                      <a:pt x="22" y="157"/>
                    </a:cubicBezTo>
                    <a:cubicBezTo>
                      <a:pt x="22" y="91"/>
                      <a:pt x="68" y="45"/>
                      <a:pt x="158" y="45"/>
                    </a:cubicBezTo>
                    <a:close/>
                    <a:moveTo>
                      <a:pt x="158" y="0"/>
                    </a:moveTo>
                    <a:cubicBezTo>
                      <a:pt x="68" y="0"/>
                      <a:pt x="1" y="67"/>
                      <a:pt x="1" y="157"/>
                    </a:cubicBezTo>
                    <a:cubicBezTo>
                      <a:pt x="1" y="248"/>
                      <a:pt x="68" y="316"/>
                      <a:pt x="158" y="316"/>
                    </a:cubicBezTo>
                    <a:cubicBezTo>
                      <a:pt x="248" y="316"/>
                      <a:pt x="317" y="248"/>
                      <a:pt x="317" y="157"/>
                    </a:cubicBezTo>
                    <a:cubicBezTo>
                      <a:pt x="317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08" name="Google Shape;3208;p36"/>
              <p:cNvSpPr/>
              <p:nvPr/>
            </p:nvSpPr>
            <p:spPr>
              <a:xfrm>
                <a:off x="1376394" y="4478888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2"/>
                    </a:moveTo>
                    <a:cubicBezTo>
                      <a:pt x="227" y="22"/>
                      <a:pt x="272" y="91"/>
                      <a:pt x="272" y="158"/>
                    </a:cubicBezTo>
                    <a:cubicBezTo>
                      <a:pt x="272" y="226"/>
                      <a:pt x="227" y="293"/>
                      <a:pt x="158" y="293"/>
                    </a:cubicBezTo>
                    <a:cubicBezTo>
                      <a:pt x="68" y="293"/>
                      <a:pt x="22" y="226"/>
                      <a:pt x="22" y="158"/>
                    </a:cubicBezTo>
                    <a:cubicBezTo>
                      <a:pt x="22" y="91"/>
                      <a:pt x="68" y="22"/>
                      <a:pt x="158" y="22"/>
                    </a:cubicBezTo>
                    <a:close/>
                    <a:moveTo>
                      <a:pt x="158" y="1"/>
                    </a:moveTo>
                    <a:cubicBezTo>
                      <a:pt x="68" y="1"/>
                      <a:pt x="1" y="68"/>
                      <a:pt x="1" y="158"/>
                    </a:cubicBezTo>
                    <a:cubicBezTo>
                      <a:pt x="1" y="248"/>
                      <a:pt x="68" y="317"/>
                      <a:pt x="158" y="317"/>
                    </a:cubicBezTo>
                    <a:cubicBezTo>
                      <a:pt x="248" y="317"/>
                      <a:pt x="317" y="248"/>
                      <a:pt x="317" y="158"/>
                    </a:cubicBezTo>
                    <a:cubicBezTo>
                      <a:pt x="317" y="68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09" name="Google Shape;3209;p36"/>
              <p:cNvSpPr/>
              <p:nvPr/>
            </p:nvSpPr>
            <p:spPr>
              <a:xfrm>
                <a:off x="1376394" y="4600400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2"/>
                    </a:moveTo>
                    <a:cubicBezTo>
                      <a:pt x="227" y="22"/>
                      <a:pt x="272" y="91"/>
                      <a:pt x="272" y="157"/>
                    </a:cubicBezTo>
                    <a:cubicBezTo>
                      <a:pt x="272" y="226"/>
                      <a:pt x="227" y="293"/>
                      <a:pt x="158" y="293"/>
                    </a:cubicBezTo>
                    <a:cubicBezTo>
                      <a:pt x="68" y="293"/>
                      <a:pt x="22" y="226"/>
                      <a:pt x="22" y="157"/>
                    </a:cubicBezTo>
                    <a:cubicBezTo>
                      <a:pt x="22" y="91"/>
                      <a:pt x="68" y="22"/>
                      <a:pt x="158" y="22"/>
                    </a:cubicBezTo>
                    <a:close/>
                    <a:moveTo>
                      <a:pt x="158" y="0"/>
                    </a:moveTo>
                    <a:cubicBezTo>
                      <a:pt x="68" y="0"/>
                      <a:pt x="1" y="67"/>
                      <a:pt x="1" y="157"/>
                    </a:cubicBezTo>
                    <a:cubicBezTo>
                      <a:pt x="1" y="248"/>
                      <a:pt x="68" y="316"/>
                      <a:pt x="158" y="316"/>
                    </a:cubicBezTo>
                    <a:cubicBezTo>
                      <a:pt x="248" y="316"/>
                      <a:pt x="317" y="248"/>
                      <a:pt x="317" y="157"/>
                    </a:cubicBezTo>
                    <a:cubicBezTo>
                      <a:pt x="317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10" name="Google Shape;3210;p36"/>
              <p:cNvSpPr/>
              <p:nvPr/>
            </p:nvSpPr>
            <p:spPr>
              <a:xfrm>
                <a:off x="1255040" y="3632253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46"/>
                    </a:moveTo>
                    <a:cubicBezTo>
                      <a:pt x="226" y="46"/>
                      <a:pt x="293" y="91"/>
                      <a:pt x="293" y="160"/>
                    </a:cubicBezTo>
                    <a:cubicBezTo>
                      <a:pt x="293" y="226"/>
                      <a:pt x="226" y="295"/>
                      <a:pt x="157" y="295"/>
                    </a:cubicBezTo>
                    <a:cubicBezTo>
                      <a:pt x="91" y="295"/>
                      <a:pt x="22" y="226"/>
                      <a:pt x="22" y="160"/>
                    </a:cubicBezTo>
                    <a:cubicBezTo>
                      <a:pt x="22" y="91"/>
                      <a:pt x="91" y="46"/>
                      <a:pt x="157" y="46"/>
                    </a:cubicBezTo>
                    <a:close/>
                    <a:moveTo>
                      <a:pt x="157" y="1"/>
                    </a:moveTo>
                    <a:cubicBezTo>
                      <a:pt x="67" y="1"/>
                      <a:pt x="0" y="69"/>
                      <a:pt x="0" y="160"/>
                    </a:cubicBezTo>
                    <a:cubicBezTo>
                      <a:pt x="0" y="250"/>
                      <a:pt x="67" y="317"/>
                      <a:pt x="157" y="317"/>
                    </a:cubicBezTo>
                    <a:cubicBezTo>
                      <a:pt x="248" y="317"/>
                      <a:pt x="316" y="250"/>
                      <a:pt x="316" y="160"/>
                    </a:cubicBezTo>
                    <a:cubicBezTo>
                      <a:pt x="316" y="69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11" name="Google Shape;3211;p36"/>
              <p:cNvSpPr/>
              <p:nvPr/>
            </p:nvSpPr>
            <p:spPr>
              <a:xfrm>
                <a:off x="1255040" y="3753766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4"/>
                    </a:moveTo>
                    <a:cubicBezTo>
                      <a:pt x="226" y="24"/>
                      <a:pt x="293" y="90"/>
                      <a:pt x="293" y="159"/>
                    </a:cubicBezTo>
                    <a:cubicBezTo>
                      <a:pt x="293" y="226"/>
                      <a:pt x="226" y="295"/>
                      <a:pt x="157" y="295"/>
                    </a:cubicBezTo>
                    <a:cubicBezTo>
                      <a:pt x="91" y="295"/>
                      <a:pt x="22" y="226"/>
                      <a:pt x="22" y="159"/>
                    </a:cubicBezTo>
                    <a:cubicBezTo>
                      <a:pt x="22" y="90"/>
                      <a:pt x="91" y="24"/>
                      <a:pt x="157" y="24"/>
                    </a:cubicBezTo>
                    <a:close/>
                    <a:moveTo>
                      <a:pt x="157" y="0"/>
                    </a:moveTo>
                    <a:cubicBezTo>
                      <a:pt x="67" y="0"/>
                      <a:pt x="0" y="69"/>
                      <a:pt x="0" y="159"/>
                    </a:cubicBezTo>
                    <a:cubicBezTo>
                      <a:pt x="0" y="249"/>
                      <a:pt x="67" y="316"/>
                      <a:pt x="157" y="316"/>
                    </a:cubicBezTo>
                    <a:cubicBezTo>
                      <a:pt x="248" y="316"/>
                      <a:pt x="316" y="249"/>
                      <a:pt x="316" y="159"/>
                    </a:cubicBezTo>
                    <a:cubicBezTo>
                      <a:pt x="316" y="69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12" name="Google Shape;3212;p36"/>
              <p:cNvSpPr/>
              <p:nvPr/>
            </p:nvSpPr>
            <p:spPr>
              <a:xfrm>
                <a:off x="1255040" y="3875121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4"/>
                    </a:moveTo>
                    <a:cubicBezTo>
                      <a:pt x="226" y="24"/>
                      <a:pt x="293" y="91"/>
                      <a:pt x="293" y="160"/>
                    </a:cubicBezTo>
                    <a:cubicBezTo>
                      <a:pt x="293" y="226"/>
                      <a:pt x="226" y="295"/>
                      <a:pt x="157" y="295"/>
                    </a:cubicBezTo>
                    <a:cubicBezTo>
                      <a:pt x="91" y="295"/>
                      <a:pt x="22" y="226"/>
                      <a:pt x="22" y="160"/>
                    </a:cubicBezTo>
                    <a:cubicBezTo>
                      <a:pt x="22" y="91"/>
                      <a:pt x="91" y="24"/>
                      <a:pt x="157" y="24"/>
                    </a:cubicBezTo>
                    <a:close/>
                    <a:moveTo>
                      <a:pt x="157" y="1"/>
                    </a:moveTo>
                    <a:cubicBezTo>
                      <a:pt x="67" y="1"/>
                      <a:pt x="0" y="69"/>
                      <a:pt x="0" y="160"/>
                    </a:cubicBezTo>
                    <a:cubicBezTo>
                      <a:pt x="0" y="250"/>
                      <a:pt x="67" y="317"/>
                      <a:pt x="157" y="317"/>
                    </a:cubicBezTo>
                    <a:cubicBezTo>
                      <a:pt x="248" y="317"/>
                      <a:pt x="316" y="250"/>
                      <a:pt x="316" y="160"/>
                    </a:cubicBezTo>
                    <a:cubicBezTo>
                      <a:pt x="316" y="69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13" name="Google Shape;3213;p36"/>
              <p:cNvSpPr/>
              <p:nvPr/>
            </p:nvSpPr>
            <p:spPr>
              <a:xfrm>
                <a:off x="1255040" y="3996634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4"/>
                    </a:moveTo>
                    <a:cubicBezTo>
                      <a:pt x="226" y="24"/>
                      <a:pt x="293" y="91"/>
                      <a:pt x="293" y="159"/>
                    </a:cubicBezTo>
                    <a:cubicBezTo>
                      <a:pt x="293" y="226"/>
                      <a:pt x="226" y="271"/>
                      <a:pt x="157" y="271"/>
                    </a:cubicBezTo>
                    <a:cubicBezTo>
                      <a:pt x="91" y="271"/>
                      <a:pt x="22" y="226"/>
                      <a:pt x="22" y="159"/>
                    </a:cubicBezTo>
                    <a:cubicBezTo>
                      <a:pt x="22" y="91"/>
                      <a:pt x="91" y="24"/>
                      <a:pt x="157" y="24"/>
                    </a:cubicBezTo>
                    <a:close/>
                    <a:moveTo>
                      <a:pt x="157" y="0"/>
                    </a:moveTo>
                    <a:cubicBezTo>
                      <a:pt x="67" y="0"/>
                      <a:pt x="0" y="69"/>
                      <a:pt x="0" y="159"/>
                    </a:cubicBezTo>
                    <a:cubicBezTo>
                      <a:pt x="0" y="249"/>
                      <a:pt x="67" y="316"/>
                      <a:pt x="157" y="316"/>
                    </a:cubicBezTo>
                    <a:cubicBezTo>
                      <a:pt x="248" y="316"/>
                      <a:pt x="316" y="249"/>
                      <a:pt x="316" y="159"/>
                    </a:cubicBezTo>
                    <a:cubicBezTo>
                      <a:pt x="316" y="69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14" name="Google Shape;3214;p36"/>
              <p:cNvSpPr/>
              <p:nvPr/>
            </p:nvSpPr>
            <p:spPr>
              <a:xfrm>
                <a:off x="1255040" y="4117988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4"/>
                    </a:moveTo>
                    <a:cubicBezTo>
                      <a:pt x="226" y="24"/>
                      <a:pt x="293" y="69"/>
                      <a:pt x="293" y="160"/>
                    </a:cubicBezTo>
                    <a:cubicBezTo>
                      <a:pt x="293" y="227"/>
                      <a:pt x="226" y="272"/>
                      <a:pt x="157" y="272"/>
                    </a:cubicBezTo>
                    <a:cubicBezTo>
                      <a:pt x="91" y="272"/>
                      <a:pt x="22" y="227"/>
                      <a:pt x="22" y="160"/>
                    </a:cubicBezTo>
                    <a:cubicBezTo>
                      <a:pt x="22" y="69"/>
                      <a:pt x="91" y="24"/>
                      <a:pt x="157" y="24"/>
                    </a:cubicBezTo>
                    <a:close/>
                    <a:moveTo>
                      <a:pt x="157" y="1"/>
                    </a:moveTo>
                    <a:cubicBezTo>
                      <a:pt x="67" y="1"/>
                      <a:pt x="0" y="69"/>
                      <a:pt x="0" y="160"/>
                    </a:cubicBezTo>
                    <a:cubicBezTo>
                      <a:pt x="0" y="227"/>
                      <a:pt x="67" y="317"/>
                      <a:pt x="157" y="317"/>
                    </a:cubicBezTo>
                    <a:cubicBezTo>
                      <a:pt x="248" y="317"/>
                      <a:pt x="316" y="227"/>
                      <a:pt x="316" y="160"/>
                    </a:cubicBezTo>
                    <a:cubicBezTo>
                      <a:pt x="316" y="69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15" name="Google Shape;3215;p36"/>
              <p:cNvSpPr/>
              <p:nvPr/>
            </p:nvSpPr>
            <p:spPr>
              <a:xfrm>
                <a:off x="1255040" y="4236020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46"/>
                    </a:moveTo>
                    <a:cubicBezTo>
                      <a:pt x="226" y="46"/>
                      <a:pt x="293" y="91"/>
                      <a:pt x="293" y="158"/>
                    </a:cubicBezTo>
                    <a:cubicBezTo>
                      <a:pt x="293" y="248"/>
                      <a:pt x="226" y="293"/>
                      <a:pt x="157" y="293"/>
                    </a:cubicBezTo>
                    <a:cubicBezTo>
                      <a:pt x="91" y="293"/>
                      <a:pt x="22" y="248"/>
                      <a:pt x="22" y="158"/>
                    </a:cubicBezTo>
                    <a:cubicBezTo>
                      <a:pt x="22" y="91"/>
                      <a:pt x="91" y="46"/>
                      <a:pt x="157" y="46"/>
                    </a:cubicBezTo>
                    <a:close/>
                    <a:moveTo>
                      <a:pt x="157" y="1"/>
                    </a:moveTo>
                    <a:cubicBezTo>
                      <a:pt x="67" y="1"/>
                      <a:pt x="0" y="91"/>
                      <a:pt x="0" y="158"/>
                    </a:cubicBezTo>
                    <a:cubicBezTo>
                      <a:pt x="0" y="248"/>
                      <a:pt x="67" y="317"/>
                      <a:pt x="157" y="317"/>
                    </a:cubicBezTo>
                    <a:cubicBezTo>
                      <a:pt x="248" y="317"/>
                      <a:pt x="316" y="248"/>
                      <a:pt x="316" y="158"/>
                    </a:cubicBezTo>
                    <a:cubicBezTo>
                      <a:pt x="316" y="91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16" name="Google Shape;3216;p36"/>
              <p:cNvSpPr/>
              <p:nvPr/>
            </p:nvSpPr>
            <p:spPr>
              <a:xfrm>
                <a:off x="1255040" y="4357533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45"/>
                    </a:moveTo>
                    <a:cubicBezTo>
                      <a:pt x="226" y="45"/>
                      <a:pt x="293" y="91"/>
                      <a:pt x="293" y="157"/>
                    </a:cubicBezTo>
                    <a:cubicBezTo>
                      <a:pt x="293" y="226"/>
                      <a:pt x="226" y="293"/>
                      <a:pt x="157" y="293"/>
                    </a:cubicBezTo>
                    <a:cubicBezTo>
                      <a:pt x="91" y="293"/>
                      <a:pt x="22" y="226"/>
                      <a:pt x="22" y="157"/>
                    </a:cubicBezTo>
                    <a:cubicBezTo>
                      <a:pt x="22" y="91"/>
                      <a:pt x="91" y="45"/>
                      <a:pt x="157" y="45"/>
                    </a:cubicBezTo>
                    <a:close/>
                    <a:moveTo>
                      <a:pt x="157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17" name="Google Shape;3217;p36"/>
              <p:cNvSpPr/>
              <p:nvPr/>
            </p:nvSpPr>
            <p:spPr>
              <a:xfrm>
                <a:off x="1255040" y="4478888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2"/>
                    </a:moveTo>
                    <a:cubicBezTo>
                      <a:pt x="226" y="22"/>
                      <a:pt x="293" y="91"/>
                      <a:pt x="293" y="158"/>
                    </a:cubicBezTo>
                    <a:cubicBezTo>
                      <a:pt x="293" y="226"/>
                      <a:pt x="226" y="293"/>
                      <a:pt x="157" y="293"/>
                    </a:cubicBezTo>
                    <a:cubicBezTo>
                      <a:pt x="91" y="293"/>
                      <a:pt x="22" y="226"/>
                      <a:pt x="22" y="158"/>
                    </a:cubicBezTo>
                    <a:cubicBezTo>
                      <a:pt x="22" y="91"/>
                      <a:pt x="91" y="22"/>
                      <a:pt x="157" y="22"/>
                    </a:cubicBezTo>
                    <a:close/>
                    <a:moveTo>
                      <a:pt x="157" y="1"/>
                    </a:moveTo>
                    <a:cubicBezTo>
                      <a:pt x="67" y="1"/>
                      <a:pt x="0" y="68"/>
                      <a:pt x="0" y="158"/>
                    </a:cubicBezTo>
                    <a:cubicBezTo>
                      <a:pt x="0" y="248"/>
                      <a:pt x="67" y="317"/>
                      <a:pt x="157" y="317"/>
                    </a:cubicBezTo>
                    <a:cubicBezTo>
                      <a:pt x="248" y="317"/>
                      <a:pt x="316" y="248"/>
                      <a:pt x="316" y="158"/>
                    </a:cubicBezTo>
                    <a:cubicBezTo>
                      <a:pt x="316" y="68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18" name="Google Shape;3218;p36"/>
              <p:cNvSpPr/>
              <p:nvPr/>
            </p:nvSpPr>
            <p:spPr>
              <a:xfrm>
                <a:off x="1255040" y="4600400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2"/>
                    </a:moveTo>
                    <a:cubicBezTo>
                      <a:pt x="226" y="22"/>
                      <a:pt x="293" y="91"/>
                      <a:pt x="293" y="157"/>
                    </a:cubicBezTo>
                    <a:cubicBezTo>
                      <a:pt x="293" y="226"/>
                      <a:pt x="226" y="293"/>
                      <a:pt x="157" y="293"/>
                    </a:cubicBezTo>
                    <a:cubicBezTo>
                      <a:pt x="91" y="293"/>
                      <a:pt x="22" y="226"/>
                      <a:pt x="22" y="157"/>
                    </a:cubicBezTo>
                    <a:cubicBezTo>
                      <a:pt x="22" y="91"/>
                      <a:pt x="91" y="22"/>
                      <a:pt x="157" y="22"/>
                    </a:cubicBezTo>
                    <a:close/>
                    <a:moveTo>
                      <a:pt x="157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19" name="Google Shape;3219;p36"/>
              <p:cNvSpPr/>
              <p:nvPr/>
            </p:nvSpPr>
            <p:spPr>
              <a:xfrm>
                <a:off x="1133527" y="3632253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46"/>
                    </a:moveTo>
                    <a:cubicBezTo>
                      <a:pt x="226" y="46"/>
                      <a:pt x="293" y="91"/>
                      <a:pt x="293" y="160"/>
                    </a:cubicBezTo>
                    <a:cubicBezTo>
                      <a:pt x="293" y="226"/>
                      <a:pt x="226" y="295"/>
                      <a:pt x="158" y="295"/>
                    </a:cubicBezTo>
                    <a:cubicBezTo>
                      <a:pt x="91" y="295"/>
                      <a:pt x="22" y="226"/>
                      <a:pt x="22" y="160"/>
                    </a:cubicBezTo>
                    <a:cubicBezTo>
                      <a:pt x="22" y="91"/>
                      <a:pt x="91" y="46"/>
                      <a:pt x="158" y="46"/>
                    </a:cubicBezTo>
                    <a:close/>
                    <a:moveTo>
                      <a:pt x="158" y="1"/>
                    </a:moveTo>
                    <a:cubicBezTo>
                      <a:pt x="68" y="1"/>
                      <a:pt x="1" y="69"/>
                      <a:pt x="1" y="160"/>
                    </a:cubicBezTo>
                    <a:cubicBezTo>
                      <a:pt x="1" y="250"/>
                      <a:pt x="68" y="317"/>
                      <a:pt x="158" y="317"/>
                    </a:cubicBezTo>
                    <a:cubicBezTo>
                      <a:pt x="248" y="317"/>
                      <a:pt x="317" y="250"/>
                      <a:pt x="317" y="160"/>
                    </a:cubicBezTo>
                    <a:cubicBezTo>
                      <a:pt x="317" y="69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20" name="Google Shape;3220;p36"/>
              <p:cNvSpPr/>
              <p:nvPr/>
            </p:nvSpPr>
            <p:spPr>
              <a:xfrm>
                <a:off x="1133527" y="3753766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4"/>
                    </a:moveTo>
                    <a:cubicBezTo>
                      <a:pt x="226" y="24"/>
                      <a:pt x="293" y="90"/>
                      <a:pt x="293" y="159"/>
                    </a:cubicBezTo>
                    <a:cubicBezTo>
                      <a:pt x="293" y="226"/>
                      <a:pt x="226" y="295"/>
                      <a:pt x="158" y="295"/>
                    </a:cubicBezTo>
                    <a:cubicBezTo>
                      <a:pt x="91" y="295"/>
                      <a:pt x="22" y="226"/>
                      <a:pt x="22" y="159"/>
                    </a:cubicBezTo>
                    <a:cubicBezTo>
                      <a:pt x="22" y="90"/>
                      <a:pt x="91" y="24"/>
                      <a:pt x="158" y="24"/>
                    </a:cubicBezTo>
                    <a:close/>
                    <a:moveTo>
                      <a:pt x="158" y="0"/>
                    </a:moveTo>
                    <a:cubicBezTo>
                      <a:pt x="68" y="0"/>
                      <a:pt x="1" y="69"/>
                      <a:pt x="1" y="159"/>
                    </a:cubicBezTo>
                    <a:cubicBezTo>
                      <a:pt x="1" y="249"/>
                      <a:pt x="68" y="316"/>
                      <a:pt x="158" y="316"/>
                    </a:cubicBezTo>
                    <a:cubicBezTo>
                      <a:pt x="248" y="316"/>
                      <a:pt x="317" y="249"/>
                      <a:pt x="317" y="159"/>
                    </a:cubicBezTo>
                    <a:cubicBezTo>
                      <a:pt x="317" y="69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21" name="Google Shape;3221;p36"/>
              <p:cNvSpPr/>
              <p:nvPr/>
            </p:nvSpPr>
            <p:spPr>
              <a:xfrm>
                <a:off x="1133527" y="3875121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4"/>
                    </a:moveTo>
                    <a:cubicBezTo>
                      <a:pt x="226" y="24"/>
                      <a:pt x="293" y="91"/>
                      <a:pt x="293" y="160"/>
                    </a:cubicBezTo>
                    <a:cubicBezTo>
                      <a:pt x="293" y="226"/>
                      <a:pt x="226" y="295"/>
                      <a:pt x="158" y="295"/>
                    </a:cubicBezTo>
                    <a:cubicBezTo>
                      <a:pt x="91" y="295"/>
                      <a:pt x="22" y="226"/>
                      <a:pt x="22" y="160"/>
                    </a:cubicBezTo>
                    <a:cubicBezTo>
                      <a:pt x="22" y="91"/>
                      <a:pt x="91" y="24"/>
                      <a:pt x="158" y="24"/>
                    </a:cubicBezTo>
                    <a:close/>
                    <a:moveTo>
                      <a:pt x="158" y="1"/>
                    </a:moveTo>
                    <a:cubicBezTo>
                      <a:pt x="68" y="1"/>
                      <a:pt x="1" y="69"/>
                      <a:pt x="1" y="160"/>
                    </a:cubicBezTo>
                    <a:cubicBezTo>
                      <a:pt x="1" y="250"/>
                      <a:pt x="68" y="317"/>
                      <a:pt x="158" y="317"/>
                    </a:cubicBezTo>
                    <a:cubicBezTo>
                      <a:pt x="248" y="317"/>
                      <a:pt x="317" y="250"/>
                      <a:pt x="317" y="160"/>
                    </a:cubicBezTo>
                    <a:cubicBezTo>
                      <a:pt x="317" y="69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22" name="Google Shape;3222;p36"/>
              <p:cNvSpPr/>
              <p:nvPr/>
            </p:nvSpPr>
            <p:spPr>
              <a:xfrm>
                <a:off x="1133527" y="3996634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4"/>
                    </a:moveTo>
                    <a:cubicBezTo>
                      <a:pt x="226" y="24"/>
                      <a:pt x="293" y="91"/>
                      <a:pt x="293" y="159"/>
                    </a:cubicBezTo>
                    <a:cubicBezTo>
                      <a:pt x="293" y="226"/>
                      <a:pt x="226" y="271"/>
                      <a:pt x="158" y="271"/>
                    </a:cubicBezTo>
                    <a:cubicBezTo>
                      <a:pt x="91" y="271"/>
                      <a:pt x="22" y="226"/>
                      <a:pt x="22" y="159"/>
                    </a:cubicBezTo>
                    <a:cubicBezTo>
                      <a:pt x="22" y="91"/>
                      <a:pt x="91" y="24"/>
                      <a:pt x="158" y="24"/>
                    </a:cubicBezTo>
                    <a:close/>
                    <a:moveTo>
                      <a:pt x="158" y="0"/>
                    </a:moveTo>
                    <a:cubicBezTo>
                      <a:pt x="68" y="0"/>
                      <a:pt x="1" y="69"/>
                      <a:pt x="1" y="159"/>
                    </a:cubicBezTo>
                    <a:cubicBezTo>
                      <a:pt x="1" y="249"/>
                      <a:pt x="68" y="316"/>
                      <a:pt x="158" y="316"/>
                    </a:cubicBezTo>
                    <a:cubicBezTo>
                      <a:pt x="248" y="316"/>
                      <a:pt x="317" y="249"/>
                      <a:pt x="317" y="159"/>
                    </a:cubicBezTo>
                    <a:cubicBezTo>
                      <a:pt x="317" y="69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23" name="Google Shape;3223;p36"/>
              <p:cNvSpPr/>
              <p:nvPr/>
            </p:nvSpPr>
            <p:spPr>
              <a:xfrm>
                <a:off x="1133527" y="4117988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4"/>
                    </a:moveTo>
                    <a:cubicBezTo>
                      <a:pt x="226" y="24"/>
                      <a:pt x="293" y="69"/>
                      <a:pt x="293" y="160"/>
                    </a:cubicBezTo>
                    <a:cubicBezTo>
                      <a:pt x="293" y="227"/>
                      <a:pt x="226" y="272"/>
                      <a:pt x="158" y="272"/>
                    </a:cubicBezTo>
                    <a:cubicBezTo>
                      <a:pt x="91" y="272"/>
                      <a:pt x="22" y="227"/>
                      <a:pt x="22" y="160"/>
                    </a:cubicBezTo>
                    <a:cubicBezTo>
                      <a:pt x="22" y="69"/>
                      <a:pt x="91" y="24"/>
                      <a:pt x="158" y="24"/>
                    </a:cubicBezTo>
                    <a:close/>
                    <a:moveTo>
                      <a:pt x="158" y="1"/>
                    </a:moveTo>
                    <a:cubicBezTo>
                      <a:pt x="68" y="1"/>
                      <a:pt x="1" y="69"/>
                      <a:pt x="1" y="160"/>
                    </a:cubicBezTo>
                    <a:cubicBezTo>
                      <a:pt x="1" y="227"/>
                      <a:pt x="68" y="317"/>
                      <a:pt x="158" y="317"/>
                    </a:cubicBezTo>
                    <a:cubicBezTo>
                      <a:pt x="248" y="317"/>
                      <a:pt x="317" y="227"/>
                      <a:pt x="317" y="160"/>
                    </a:cubicBezTo>
                    <a:cubicBezTo>
                      <a:pt x="317" y="69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24" name="Google Shape;3224;p36"/>
              <p:cNvSpPr/>
              <p:nvPr/>
            </p:nvSpPr>
            <p:spPr>
              <a:xfrm>
                <a:off x="1133527" y="4236020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46"/>
                    </a:moveTo>
                    <a:cubicBezTo>
                      <a:pt x="226" y="46"/>
                      <a:pt x="293" y="91"/>
                      <a:pt x="293" y="158"/>
                    </a:cubicBezTo>
                    <a:cubicBezTo>
                      <a:pt x="293" y="248"/>
                      <a:pt x="226" y="293"/>
                      <a:pt x="158" y="293"/>
                    </a:cubicBezTo>
                    <a:cubicBezTo>
                      <a:pt x="91" y="293"/>
                      <a:pt x="22" y="248"/>
                      <a:pt x="22" y="158"/>
                    </a:cubicBezTo>
                    <a:cubicBezTo>
                      <a:pt x="22" y="91"/>
                      <a:pt x="91" y="46"/>
                      <a:pt x="158" y="46"/>
                    </a:cubicBezTo>
                    <a:close/>
                    <a:moveTo>
                      <a:pt x="158" y="1"/>
                    </a:moveTo>
                    <a:cubicBezTo>
                      <a:pt x="68" y="1"/>
                      <a:pt x="1" y="91"/>
                      <a:pt x="1" y="158"/>
                    </a:cubicBezTo>
                    <a:cubicBezTo>
                      <a:pt x="1" y="248"/>
                      <a:pt x="68" y="317"/>
                      <a:pt x="158" y="317"/>
                    </a:cubicBezTo>
                    <a:cubicBezTo>
                      <a:pt x="248" y="317"/>
                      <a:pt x="317" y="248"/>
                      <a:pt x="317" y="158"/>
                    </a:cubicBezTo>
                    <a:cubicBezTo>
                      <a:pt x="317" y="91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25" name="Google Shape;3225;p36"/>
              <p:cNvSpPr/>
              <p:nvPr/>
            </p:nvSpPr>
            <p:spPr>
              <a:xfrm>
                <a:off x="1133527" y="4357533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45"/>
                    </a:moveTo>
                    <a:cubicBezTo>
                      <a:pt x="226" y="45"/>
                      <a:pt x="293" y="91"/>
                      <a:pt x="293" y="157"/>
                    </a:cubicBezTo>
                    <a:cubicBezTo>
                      <a:pt x="293" y="226"/>
                      <a:pt x="226" y="293"/>
                      <a:pt x="158" y="293"/>
                    </a:cubicBezTo>
                    <a:cubicBezTo>
                      <a:pt x="91" y="293"/>
                      <a:pt x="22" y="226"/>
                      <a:pt x="22" y="157"/>
                    </a:cubicBezTo>
                    <a:cubicBezTo>
                      <a:pt x="22" y="91"/>
                      <a:pt x="91" y="45"/>
                      <a:pt x="158" y="45"/>
                    </a:cubicBezTo>
                    <a:close/>
                    <a:moveTo>
                      <a:pt x="158" y="0"/>
                    </a:moveTo>
                    <a:cubicBezTo>
                      <a:pt x="68" y="0"/>
                      <a:pt x="1" y="67"/>
                      <a:pt x="1" y="157"/>
                    </a:cubicBezTo>
                    <a:cubicBezTo>
                      <a:pt x="1" y="248"/>
                      <a:pt x="68" y="316"/>
                      <a:pt x="158" y="316"/>
                    </a:cubicBezTo>
                    <a:cubicBezTo>
                      <a:pt x="248" y="316"/>
                      <a:pt x="317" y="248"/>
                      <a:pt x="317" y="157"/>
                    </a:cubicBezTo>
                    <a:cubicBezTo>
                      <a:pt x="317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26" name="Google Shape;3226;p36"/>
              <p:cNvSpPr/>
              <p:nvPr/>
            </p:nvSpPr>
            <p:spPr>
              <a:xfrm>
                <a:off x="1133527" y="4478888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2"/>
                    </a:moveTo>
                    <a:cubicBezTo>
                      <a:pt x="226" y="22"/>
                      <a:pt x="293" y="91"/>
                      <a:pt x="293" y="158"/>
                    </a:cubicBezTo>
                    <a:cubicBezTo>
                      <a:pt x="293" y="226"/>
                      <a:pt x="226" y="293"/>
                      <a:pt x="158" y="293"/>
                    </a:cubicBezTo>
                    <a:cubicBezTo>
                      <a:pt x="91" y="293"/>
                      <a:pt x="22" y="226"/>
                      <a:pt x="22" y="158"/>
                    </a:cubicBezTo>
                    <a:cubicBezTo>
                      <a:pt x="22" y="91"/>
                      <a:pt x="91" y="22"/>
                      <a:pt x="158" y="22"/>
                    </a:cubicBezTo>
                    <a:close/>
                    <a:moveTo>
                      <a:pt x="158" y="1"/>
                    </a:moveTo>
                    <a:cubicBezTo>
                      <a:pt x="68" y="1"/>
                      <a:pt x="1" y="68"/>
                      <a:pt x="1" y="158"/>
                    </a:cubicBezTo>
                    <a:cubicBezTo>
                      <a:pt x="1" y="248"/>
                      <a:pt x="68" y="317"/>
                      <a:pt x="158" y="317"/>
                    </a:cubicBezTo>
                    <a:cubicBezTo>
                      <a:pt x="248" y="317"/>
                      <a:pt x="317" y="248"/>
                      <a:pt x="317" y="158"/>
                    </a:cubicBezTo>
                    <a:cubicBezTo>
                      <a:pt x="317" y="68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27" name="Google Shape;3227;p36"/>
              <p:cNvSpPr/>
              <p:nvPr/>
            </p:nvSpPr>
            <p:spPr>
              <a:xfrm>
                <a:off x="1133527" y="4600400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8" y="22"/>
                    </a:moveTo>
                    <a:cubicBezTo>
                      <a:pt x="226" y="22"/>
                      <a:pt x="293" y="91"/>
                      <a:pt x="293" y="157"/>
                    </a:cubicBezTo>
                    <a:cubicBezTo>
                      <a:pt x="293" y="226"/>
                      <a:pt x="226" y="293"/>
                      <a:pt x="158" y="293"/>
                    </a:cubicBezTo>
                    <a:cubicBezTo>
                      <a:pt x="91" y="293"/>
                      <a:pt x="22" y="226"/>
                      <a:pt x="22" y="157"/>
                    </a:cubicBezTo>
                    <a:cubicBezTo>
                      <a:pt x="22" y="91"/>
                      <a:pt x="91" y="22"/>
                      <a:pt x="158" y="22"/>
                    </a:cubicBezTo>
                    <a:close/>
                    <a:moveTo>
                      <a:pt x="158" y="0"/>
                    </a:moveTo>
                    <a:cubicBezTo>
                      <a:pt x="68" y="0"/>
                      <a:pt x="1" y="67"/>
                      <a:pt x="1" y="157"/>
                    </a:cubicBezTo>
                    <a:cubicBezTo>
                      <a:pt x="1" y="248"/>
                      <a:pt x="68" y="316"/>
                      <a:pt x="158" y="316"/>
                    </a:cubicBezTo>
                    <a:cubicBezTo>
                      <a:pt x="248" y="316"/>
                      <a:pt x="317" y="248"/>
                      <a:pt x="317" y="157"/>
                    </a:cubicBezTo>
                    <a:cubicBezTo>
                      <a:pt x="317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28" name="Google Shape;3228;p36"/>
              <p:cNvSpPr/>
              <p:nvPr/>
            </p:nvSpPr>
            <p:spPr>
              <a:xfrm>
                <a:off x="1012172" y="3632253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46"/>
                    </a:moveTo>
                    <a:cubicBezTo>
                      <a:pt x="248" y="46"/>
                      <a:pt x="293" y="91"/>
                      <a:pt x="293" y="160"/>
                    </a:cubicBezTo>
                    <a:cubicBezTo>
                      <a:pt x="293" y="226"/>
                      <a:pt x="248" y="295"/>
                      <a:pt x="157" y="295"/>
                    </a:cubicBezTo>
                    <a:cubicBezTo>
                      <a:pt x="90" y="295"/>
                      <a:pt x="45" y="226"/>
                      <a:pt x="45" y="160"/>
                    </a:cubicBezTo>
                    <a:cubicBezTo>
                      <a:pt x="45" y="91"/>
                      <a:pt x="90" y="46"/>
                      <a:pt x="157" y="46"/>
                    </a:cubicBezTo>
                    <a:close/>
                    <a:moveTo>
                      <a:pt x="157" y="1"/>
                    </a:moveTo>
                    <a:cubicBezTo>
                      <a:pt x="90" y="1"/>
                      <a:pt x="0" y="69"/>
                      <a:pt x="0" y="160"/>
                    </a:cubicBezTo>
                    <a:cubicBezTo>
                      <a:pt x="0" y="250"/>
                      <a:pt x="90" y="317"/>
                      <a:pt x="157" y="317"/>
                    </a:cubicBezTo>
                    <a:cubicBezTo>
                      <a:pt x="248" y="317"/>
                      <a:pt x="316" y="250"/>
                      <a:pt x="316" y="160"/>
                    </a:cubicBezTo>
                    <a:cubicBezTo>
                      <a:pt x="316" y="69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29" name="Google Shape;3229;p36"/>
              <p:cNvSpPr/>
              <p:nvPr/>
            </p:nvSpPr>
            <p:spPr>
              <a:xfrm>
                <a:off x="1012172" y="3753766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4"/>
                    </a:moveTo>
                    <a:cubicBezTo>
                      <a:pt x="248" y="24"/>
                      <a:pt x="293" y="90"/>
                      <a:pt x="293" y="159"/>
                    </a:cubicBezTo>
                    <a:cubicBezTo>
                      <a:pt x="293" y="226"/>
                      <a:pt x="248" y="295"/>
                      <a:pt x="157" y="295"/>
                    </a:cubicBezTo>
                    <a:cubicBezTo>
                      <a:pt x="90" y="295"/>
                      <a:pt x="45" y="226"/>
                      <a:pt x="45" y="159"/>
                    </a:cubicBezTo>
                    <a:cubicBezTo>
                      <a:pt x="45" y="90"/>
                      <a:pt x="90" y="24"/>
                      <a:pt x="157" y="24"/>
                    </a:cubicBezTo>
                    <a:close/>
                    <a:moveTo>
                      <a:pt x="157" y="0"/>
                    </a:moveTo>
                    <a:cubicBezTo>
                      <a:pt x="90" y="0"/>
                      <a:pt x="0" y="69"/>
                      <a:pt x="0" y="159"/>
                    </a:cubicBezTo>
                    <a:cubicBezTo>
                      <a:pt x="0" y="249"/>
                      <a:pt x="90" y="316"/>
                      <a:pt x="157" y="316"/>
                    </a:cubicBezTo>
                    <a:cubicBezTo>
                      <a:pt x="248" y="316"/>
                      <a:pt x="316" y="249"/>
                      <a:pt x="316" y="159"/>
                    </a:cubicBezTo>
                    <a:cubicBezTo>
                      <a:pt x="316" y="69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30" name="Google Shape;3230;p36"/>
              <p:cNvSpPr/>
              <p:nvPr/>
            </p:nvSpPr>
            <p:spPr>
              <a:xfrm>
                <a:off x="1012172" y="3875121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4"/>
                    </a:moveTo>
                    <a:cubicBezTo>
                      <a:pt x="248" y="24"/>
                      <a:pt x="293" y="91"/>
                      <a:pt x="293" y="160"/>
                    </a:cubicBezTo>
                    <a:cubicBezTo>
                      <a:pt x="293" y="226"/>
                      <a:pt x="248" y="295"/>
                      <a:pt x="157" y="295"/>
                    </a:cubicBezTo>
                    <a:cubicBezTo>
                      <a:pt x="90" y="295"/>
                      <a:pt x="45" y="226"/>
                      <a:pt x="45" y="160"/>
                    </a:cubicBezTo>
                    <a:cubicBezTo>
                      <a:pt x="45" y="91"/>
                      <a:pt x="90" y="24"/>
                      <a:pt x="157" y="24"/>
                    </a:cubicBezTo>
                    <a:close/>
                    <a:moveTo>
                      <a:pt x="157" y="1"/>
                    </a:moveTo>
                    <a:cubicBezTo>
                      <a:pt x="90" y="1"/>
                      <a:pt x="0" y="69"/>
                      <a:pt x="0" y="160"/>
                    </a:cubicBezTo>
                    <a:cubicBezTo>
                      <a:pt x="0" y="250"/>
                      <a:pt x="90" y="317"/>
                      <a:pt x="157" y="317"/>
                    </a:cubicBezTo>
                    <a:cubicBezTo>
                      <a:pt x="248" y="317"/>
                      <a:pt x="316" y="250"/>
                      <a:pt x="316" y="160"/>
                    </a:cubicBezTo>
                    <a:cubicBezTo>
                      <a:pt x="316" y="69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31" name="Google Shape;3231;p36"/>
              <p:cNvSpPr/>
              <p:nvPr/>
            </p:nvSpPr>
            <p:spPr>
              <a:xfrm>
                <a:off x="1012172" y="3996634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4"/>
                    </a:moveTo>
                    <a:cubicBezTo>
                      <a:pt x="248" y="24"/>
                      <a:pt x="293" y="91"/>
                      <a:pt x="293" y="159"/>
                    </a:cubicBezTo>
                    <a:cubicBezTo>
                      <a:pt x="293" y="226"/>
                      <a:pt x="248" y="271"/>
                      <a:pt x="157" y="271"/>
                    </a:cubicBezTo>
                    <a:cubicBezTo>
                      <a:pt x="90" y="271"/>
                      <a:pt x="45" y="226"/>
                      <a:pt x="45" y="159"/>
                    </a:cubicBezTo>
                    <a:cubicBezTo>
                      <a:pt x="45" y="91"/>
                      <a:pt x="90" y="24"/>
                      <a:pt x="157" y="24"/>
                    </a:cubicBezTo>
                    <a:close/>
                    <a:moveTo>
                      <a:pt x="157" y="0"/>
                    </a:moveTo>
                    <a:cubicBezTo>
                      <a:pt x="90" y="0"/>
                      <a:pt x="0" y="69"/>
                      <a:pt x="0" y="159"/>
                    </a:cubicBezTo>
                    <a:cubicBezTo>
                      <a:pt x="0" y="249"/>
                      <a:pt x="90" y="316"/>
                      <a:pt x="157" y="316"/>
                    </a:cubicBezTo>
                    <a:cubicBezTo>
                      <a:pt x="248" y="316"/>
                      <a:pt x="316" y="249"/>
                      <a:pt x="316" y="159"/>
                    </a:cubicBezTo>
                    <a:cubicBezTo>
                      <a:pt x="316" y="69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32" name="Google Shape;3232;p36"/>
              <p:cNvSpPr/>
              <p:nvPr/>
            </p:nvSpPr>
            <p:spPr>
              <a:xfrm>
                <a:off x="1012172" y="4117988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4"/>
                    </a:moveTo>
                    <a:cubicBezTo>
                      <a:pt x="248" y="24"/>
                      <a:pt x="293" y="69"/>
                      <a:pt x="293" y="160"/>
                    </a:cubicBezTo>
                    <a:cubicBezTo>
                      <a:pt x="293" y="227"/>
                      <a:pt x="248" y="272"/>
                      <a:pt x="157" y="272"/>
                    </a:cubicBezTo>
                    <a:cubicBezTo>
                      <a:pt x="90" y="272"/>
                      <a:pt x="45" y="227"/>
                      <a:pt x="45" y="160"/>
                    </a:cubicBezTo>
                    <a:cubicBezTo>
                      <a:pt x="45" y="69"/>
                      <a:pt x="90" y="24"/>
                      <a:pt x="157" y="24"/>
                    </a:cubicBezTo>
                    <a:close/>
                    <a:moveTo>
                      <a:pt x="157" y="1"/>
                    </a:moveTo>
                    <a:cubicBezTo>
                      <a:pt x="90" y="1"/>
                      <a:pt x="0" y="69"/>
                      <a:pt x="0" y="160"/>
                    </a:cubicBezTo>
                    <a:cubicBezTo>
                      <a:pt x="0" y="227"/>
                      <a:pt x="90" y="317"/>
                      <a:pt x="157" y="317"/>
                    </a:cubicBezTo>
                    <a:cubicBezTo>
                      <a:pt x="248" y="317"/>
                      <a:pt x="316" y="227"/>
                      <a:pt x="316" y="160"/>
                    </a:cubicBezTo>
                    <a:cubicBezTo>
                      <a:pt x="316" y="69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33" name="Google Shape;3233;p36"/>
              <p:cNvSpPr/>
              <p:nvPr/>
            </p:nvSpPr>
            <p:spPr>
              <a:xfrm>
                <a:off x="1012172" y="4236020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46"/>
                    </a:moveTo>
                    <a:cubicBezTo>
                      <a:pt x="248" y="46"/>
                      <a:pt x="293" y="91"/>
                      <a:pt x="293" y="158"/>
                    </a:cubicBezTo>
                    <a:cubicBezTo>
                      <a:pt x="293" y="248"/>
                      <a:pt x="248" y="293"/>
                      <a:pt x="157" y="293"/>
                    </a:cubicBezTo>
                    <a:cubicBezTo>
                      <a:pt x="90" y="293"/>
                      <a:pt x="45" y="248"/>
                      <a:pt x="45" y="158"/>
                    </a:cubicBezTo>
                    <a:cubicBezTo>
                      <a:pt x="45" y="91"/>
                      <a:pt x="90" y="46"/>
                      <a:pt x="157" y="46"/>
                    </a:cubicBezTo>
                    <a:close/>
                    <a:moveTo>
                      <a:pt x="157" y="1"/>
                    </a:moveTo>
                    <a:cubicBezTo>
                      <a:pt x="90" y="1"/>
                      <a:pt x="0" y="91"/>
                      <a:pt x="0" y="158"/>
                    </a:cubicBezTo>
                    <a:cubicBezTo>
                      <a:pt x="0" y="248"/>
                      <a:pt x="90" y="317"/>
                      <a:pt x="157" y="317"/>
                    </a:cubicBezTo>
                    <a:cubicBezTo>
                      <a:pt x="248" y="317"/>
                      <a:pt x="316" y="248"/>
                      <a:pt x="316" y="158"/>
                    </a:cubicBezTo>
                    <a:cubicBezTo>
                      <a:pt x="316" y="91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34" name="Google Shape;3234;p36"/>
              <p:cNvSpPr/>
              <p:nvPr/>
            </p:nvSpPr>
            <p:spPr>
              <a:xfrm>
                <a:off x="1012172" y="4357533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45"/>
                    </a:moveTo>
                    <a:cubicBezTo>
                      <a:pt x="248" y="45"/>
                      <a:pt x="293" y="91"/>
                      <a:pt x="293" y="157"/>
                    </a:cubicBezTo>
                    <a:cubicBezTo>
                      <a:pt x="293" y="226"/>
                      <a:pt x="248" y="293"/>
                      <a:pt x="157" y="293"/>
                    </a:cubicBezTo>
                    <a:cubicBezTo>
                      <a:pt x="90" y="293"/>
                      <a:pt x="45" y="226"/>
                      <a:pt x="45" y="157"/>
                    </a:cubicBezTo>
                    <a:cubicBezTo>
                      <a:pt x="45" y="91"/>
                      <a:pt x="90" y="45"/>
                      <a:pt x="157" y="45"/>
                    </a:cubicBezTo>
                    <a:close/>
                    <a:moveTo>
                      <a:pt x="157" y="0"/>
                    </a:moveTo>
                    <a:cubicBezTo>
                      <a:pt x="90" y="0"/>
                      <a:pt x="0" y="67"/>
                      <a:pt x="0" y="157"/>
                    </a:cubicBezTo>
                    <a:cubicBezTo>
                      <a:pt x="0" y="248"/>
                      <a:pt x="90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35" name="Google Shape;3235;p36"/>
              <p:cNvSpPr/>
              <p:nvPr/>
            </p:nvSpPr>
            <p:spPr>
              <a:xfrm>
                <a:off x="1012172" y="4478888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2"/>
                    </a:moveTo>
                    <a:cubicBezTo>
                      <a:pt x="248" y="22"/>
                      <a:pt x="293" y="91"/>
                      <a:pt x="293" y="158"/>
                    </a:cubicBezTo>
                    <a:cubicBezTo>
                      <a:pt x="293" y="226"/>
                      <a:pt x="248" y="293"/>
                      <a:pt x="157" y="293"/>
                    </a:cubicBezTo>
                    <a:cubicBezTo>
                      <a:pt x="90" y="293"/>
                      <a:pt x="45" y="226"/>
                      <a:pt x="45" y="158"/>
                    </a:cubicBezTo>
                    <a:cubicBezTo>
                      <a:pt x="45" y="91"/>
                      <a:pt x="90" y="22"/>
                      <a:pt x="157" y="22"/>
                    </a:cubicBezTo>
                    <a:close/>
                    <a:moveTo>
                      <a:pt x="157" y="1"/>
                    </a:moveTo>
                    <a:cubicBezTo>
                      <a:pt x="90" y="1"/>
                      <a:pt x="0" y="68"/>
                      <a:pt x="0" y="158"/>
                    </a:cubicBezTo>
                    <a:cubicBezTo>
                      <a:pt x="0" y="248"/>
                      <a:pt x="90" y="317"/>
                      <a:pt x="157" y="317"/>
                    </a:cubicBezTo>
                    <a:cubicBezTo>
                      <a:pt x="248" y="317"/>
                      <a:pt x="316" y="248"/>
                      <a:pt x="316" y="158"/>
                    </a:cubicBezTo>
                    <a:cubicBezTo>
                      <a:pt x="316" y="68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36" name="Google Shape;3236;p36"/>
              <p:cNvSpPr/>
              <p:nvPr/>
            </p:nvSpPr>
            <p:spPr>
              <a:xfrm>
                <a:off x="1012172" y="4600400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22"/>
                    </a:moveTo>
                    <a:cubicBezTo>
                      <a:pt x="248" y="22"/>
                      <a:pt x="293" y="91"/>
                      <a:pt x="293" y="157"/>
                    </a:cubicBezTo>
                    <a:cubicBezTo>
                      <a:pt x="293" y="226"/>
                      <a:pt x="248" y="293"/>
                      <a:pt x="157" y="293"/>
                    </a:cubicBezTo>
                    <a:cubicBezTo>
                      <a:pt x="90" y="293"/>
                      <a:pt x="45" y="226"/>
                      <a:pt x="45" y="157"/>
                    </a:cubicBezTo>
                    <a:cubicBezTo>
                      <a:pt x="45" y="91"/>
                      <a:pt x="90" y="22"/>
                      <a:pt x="157" y="22"/>
                    </a:cubicBezTo>
                    <a:close/>
                    <a:moveTo>
                      <a:pt x="157" y="0"/>
                    </a:moveTo>
                    <a:cubicBezTo>
                      <a:pt x="90" y="0"/>
                      <a:pt x="0" y="67"/>
                      <a:pt x="0" y="157"/>
                    </a:cubicBezTo>
                    <a:cubicBezTo>
                      <a:pt x="0" y="248"/>
                      <a:pt x="90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37" name="Google Shape;3237;p36"/>
              <p:cNvSpPr/>
              <p:nvPr/>
            </p:nvSpPr>
            <p:spPr>
              <a:xfrm>
                <a:off x="894140" y="3632253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46"/>
                    </a:moveTo>
                    <a:cubicBezTo>
                      <a:pt x="226" y="46"/>
                      <a:pt x="271" y="91"/>
                      <a:pt x="271" y="160"/>
                    </a:cubicBezTo>
                    <a:cubicBezTo>
                      <a:pt x="271" y="226"/>
                      <a:pt x="226" y="295"/>
                      <a:pt x="159" y="295"/>
                    </a:cubicBezTo>
                    <a:cubicBezTo>
                      <a:pt x="91" y="295"/>
                      <a:pt x="24" y="226"/>
                      <a:pt x="24" y="160"/>
                    </a:cubicBezTo>
                    <a:cubicBezTo>
                      <a:pt x="24" y="91"/>
                      <a:pt x="91" y="46"/>
                      <a:pt x="159" y="46"/>
                    </a:cubicBezTo>
                    <a:close/>
                    <a:moveTo>
                      <a:pt x="159" y="1"/>
                    </a:moveTo>
                    <a:cubicBezTo>
                      <a:pt x="69" y="1"/>
                      <a:pt x="0" y="69"/>
                      <a:pt x="0" y="160"/>
                    </a:cubicBezTo>
                    <a:cubicBezTo>
                      <a:pt x="0" y="250"/>
                      <a:pt x="69" y="317"/>
                      <a:pt x="159" y="317"/>
                    </a:cubicBezTo>
                    <a:cubicBezTo>
                      <a:pt x="249" y="317"/>
                      <a:pt x="316" y="250"/>
                      <a:pt x="316" y="160"/>
                    </a:cubicBezTo>
                    <a:cubicBezTo>
                      <a:pt x="316" y="69"/>
                      <a:pt x="249" y="1"/>
                      <a:pt x="1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38" name="Google Shape;3238;p36"/>
              <p:cNvSpPr/>
              <p:nvPr/>
            </p:nvSpPr>
            <p:spPr>
              <a:xfrm>
                <a:off x="894140" y="3753766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24"/>
                    </a:moveTo>
                    <a:cubicBezTo>
                      <a:pt x="226" y="24"/>
                      <a:pt x="271" y="90"/>
                      <a:pt x="271" y="159"/>
                    </a:cubicBezTo>
                    <a:cubicBezTo>
                      <a:pt x="271" y="226"/>
                      <a:pt x="226" y="295"/>
                      <a:pt x="159" y="295"/>
                    </a:cubicBezTo>
                    <a:cubicBezTo>
                      <a:pt x="91" y="295"/>
                      <a:pt x="24" y="226"/>
                      <a:pt x="24" y="159"/>
                    </a:cubicBezTo>
                    <a:cubicBezTo>
                      <a:pt x="24" y="90"/>
                      <a:pt x="91" y="24"/>
                      <a:pt x="159" y="24"/>
                    </a:cubicBezTo>
                    <a:close/>
                    <a:moveTo>
                      <a:pt x="159" y="0"/>
                    </a:moveTo>
                    <a:cubicBezTo>
                      <a:pt x="69" y="0"/>
                      <a:pt x="0" y="69"/>
                      <a:pt x="0" y="159"/>
                    </a:cubicBezTo>
                    <a:cubicBezTo>
                      <a:pt x="0" y="249"/>
                      <a:pt x="69" y="316"/>
                      <a:pt x="159" y="316"/>
                    </a:cubicBezTo>
                    <a:cubicBezTo>
                      <a:pt x="249" y="316"/>
                      <a:pt x="316" y="249"/>
                      <a:pt x="316" y="159"/>
                    </a:cubicBezTo>
                    <a:cubicBezTo>
                      <a:pt x="316" y="69"/>
                      <a:pt x="249" y="0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39" name="Google Shape;3239;p36"/>
              <p:cNvSpPr/>
              <p:nvPr/>
            </p:nvSpPr>
            <p:spPr>
              <a:xfrm>
                <a:off x="894140" y="3875121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24"/>
                    </a:moveTo>
                    <a:cubicBezTo>
                      <a:pt x="226" y="24"/>
                      <a:pt x="271" y="91"/>
                      <a:pt x="271" y="160"/>
                    </a:cubicBezTo>
                    <a:cubicBezTo>
                      <a:pt x="271" y="226"/>
                      <a:pt x="226" y="295"/>
                      <a:pt x="159" y="295"/>
                    </a:cubicBezTo>
                    <a:cubicBezTo>
                      <a:pt x="91" y="295"/>
                      <a:pt x="24" y="226"/>
                      <a:pt x="24" y="160"/>
                    </a:cubicBezTo>
                    <a:cubicBezTo>
                      <a:pt x="24" y="91"/>
                      <a:pt x="91" y="24"/>
                      <a:pt x="159" y="24"/>
                    </a:cubicBezTo>
                    <a:close/>
                    <a:moveTo>
                      <a:pt x="159" y="1"/>
                    </a:moveTo>
                    <a:cubicBezTo>
                      <a:pt x="69" y="1"/>
                      <a:pt x="0" y="69"/>
                      <a:pt x="0" y="160"/>
                    </a:cubicBezTo>
                    <a:cubicBezTo>
                      <a:pt x="0" y="250"/>
                      <a:pt x="69" y="317"/>
                      <a:pt x="159" y="317"/>
                    </a:cubicBezTo>
                    <a:cubicBezTo>
                      <a:pt x="249" y="317"/>
                      <a:pt x="316" y="250"/>
                      <a:pt x="316" y="160"/>
                    </a:cubicBezTo>
                    <a:cubicBezTo>
                      <a:pt x="316" y="69"/>
                      <a:pt x="249" y="1"/>
                      <a:pt x="1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40" name="Google Shape;3240;p36"/>
              <p:cNvSpPr/>
              <p:nvPr/>
            </p:nvSpPr>
            <p:spPr>
              <a:xfrm>
                <a:off x="894140" y="3996634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24"/>
                    </a:moveTo>
                    <a:cubicBezTo>
                      <a:pt x="226" y="24"/>
                      <a:pt x="271" y="91"/>
                      <a:pt x="271" y="159"/>
                    </a:cubicBezTo>
                    <a:cubicBezTo>
                      <a:pt x="271" y="226"/>
                      <a:pt x="226" y="271"/>
                      <a:pt x="159" y="271"/>
                    </a:cubicBezTo>
                    <a:cubicBezTo>
                      <a:pt x="91" y="271"/>
                      <a:pt x="24" y="226"/>
                      <a:pt x="24" y="159"/>
                    </a:cubicBezTo>
                    <a:cubicBezTo>
                      <a:pt x="24" y="91"/>
                      <a:pt x="91" y="24"/>
                      <a:pt x="159" y="24"/>
                    </a:cubicBezTo>
                    <a:close/>
                    <a:moveTo>
                      <a:pt x="159" y="0"/>
                    </a:moveTo>
                    <a:cubicBezTo>
                      <a:pt x="69" y="0"/>
                      <a:pt x="0" y="69"/>
                      <a:pt x="0" y="159"/>
                    </a:cubicBezTo>
                    <a:cubicBezTo>
                      <a:pt x="0" y="249"/>
                      <a:pt x="69" y="316"/>
                      <a:pt x="159" y="316"/>
                    </a:cubicBezTo>
                    <a:cubicBezTo>
                      <a:pt x="249" y="316"/>
                      <a:pt x="316" y="249"/>
                      <a:pt x="316" y="159"/>
                    </a:cubicBezTo>
                    <a:cubicBezTo>
                      <a:pt x="316" y="69"/>
                      <a:pt x="249" y="0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41" name="Google Shape;3241;p36"/>
              <p:cNvSpPr/>
              <p:nvPr/>
            </p:nvSpPr>
            <p:spPr>
              <a:xfrm>
                <a:off x="894140" y="4117988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24"/>
                    </a:moveTo>
                    <a:cubicBezTo>
                      <a:pt x="226" y="24"/>
                      <a:pt x="271" y="69"/>
                      <a:pt x="271" y="160"/>
                    </a:cubicBezTo>
                    <a:cubicBezTo>
                      <a:pt x="271" y="227"/>
                      <a:pt x="226" y="272"/>
                      <a:pt x="159" y="272"/>
                    </a:cubicBezTo>
                    <a:cubicBezTo>
                      <a:pt x="91" y="272"/>
                      <a:pt x="24" y="227"/>
                      <a:pt x="24" y="160"/>
                    </a:cubicBezTo>
                    <a:cubicBezTo>
                      <a:pt x="24" y="69"/>
                      <a:pt x="91" y="24"/>
                      <a:pt x="159" y="24"/>
                    </a:cubicBezTo>
                    <a:close/>
                    <a:moveTo>
                      <a:pt x="159" y="1"/>
                    </a:moveTo>
                    <a:cubicBezTo>
                      <a:pt x="69" y="1"/>
                      <a:pt x="0" y="69"/>
                      <a:pt x="0" y="160"/>
                    </a:cubicBezTo>
                    <a:cubicBezTo>
                      <a:pt x="0" y="227"/>
                      <a:pt x="69" y="317"/>
                      <a:pt x="159" y="317"/>
                    </a:cubicBezTo>
                    <a:cubicBezTo>
                      <a:pt x="249" y="317"/>
                      <a:pt x="316" y="227"/>
                      <a:pt x="316" y="160"/>
                    </a:cubicBezTo>
                    <a:cubicBezTo>
                      <a:pt x="316" y="69"/>
                      <a:pt x="249" y="1"/>
                      <a:pt x="1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42" name="Google Shape;3242;p36"/>
              <p:cNvSpPr/>
              <p:nvPr/>
            </p:nvSpPr>
            <p:spPr>
              <a:xfrm>
                <a:off x="894140" y="4236020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46"/>
                    </a:moveTo>
                    <a:cubicBezTo>
                      <a:pt x="226" y="46"/>
                      <a:pt x="271" y="91"/>
                      <a:pt x="271" y="158"/>
                    </a:cubicBezTo>
                    <a:cubicBezTo>
                      <a:pt x="271" y="248"/>
                      <a:pt x="226" y="293"/>
                      <a:pt x="159" y="293"/>
                    </a:cubicBezTo>
                    <a:cubicBezTo>
                      <a:pt x="91" y="293"/>
                      <a:pt x="24" y="248"/>
                      <a:pt x="24" y="158"/>
                    </a:cubicBezTo>
                    <a:cubicBezTo>
                      <a:pt x="24" y="91"/>
                      <a:pt x="91" y="46"/>
                      <a:pt x="159" y="46"/>
                    </a:cubicBezTo>
                    <a:close/>
                    <a:moveTo>
                      <a:pt x="159" y="1"/>
                    </a:moveTo>
                    <a:cubicBezTo>
                      <a:pt x="69" y="1"/>
                      <a:pt x="0" y="91"/>
                      <a:pt x="0" y="158"/>
                    </a:cubicBezTo>
                    <a:cubicBezTo>
                      <a:pt x="0" y="248"/>
                      <a:pt x="69" y="317"/>
                      <a:pt x="159" y="317"/>
                    </a:cubicBezTo>
                    <a:cubicBezTo>
                      <a:pt x="249" y="317"/>
                      <a:pt x="316" y="248"/>
                      <a:pt x="316" y="158"/>
                    </a:cubicBezTo>
                    <a:cubicBezTo>
                      <a:pt x="316" y="91"/>
                      <a:pt x="249" y="1"/>
                      <a:pt x="1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43" name="Google Shape;3243;p36"/>
              <p:cNvSpPr/>
              <p:nvPr/>
            </p:nvSpPr>
            <p:spPr>
              <a:xfrm>
                <a:off x="894140" y="4357533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45"/>
                    </a:moveTo>
                    <a:cubicBezTo>
                      <a:pt x="226" y="45"/>
                      <a:pt x="271" y="91"/>
                      <a:pt x="271" y="157"/>
                    </a:cubicBezTo>
                    <a:cubicBezTo>
                      <a:pt x="271" y="226"/>
                      <a:pt x="226" y="293"/>
                      <a:pt x="159" y="293"/>
                    </a:cubicBezTo>
                    <a:cubicBezTo>
                      <a:pt x="91" y="293"/>
                      <a:pt x="24" y="226"/>
                      <a:pt x="24" y="157"/>
                    </a:cubicBezTo>
                    <a:cubicBezTo>
                      <a:pt x="24" y="91"/>
                      <a:pt x="91" y="45"/>
                      <a:pt x="159" y="45"/>
                    </a:cubicBezTo>
                    <a:close/>
                    <a:moveTo>
                      <a:pt x="159" y="0"/>
                    </a:moveTo>
                    <a:cubicBezTo>
                      <a:pt x="69" y="0"/>
                      <a:pt x="0" y="67"/>
                      <a:pt x="0" y="157"/>
                    </a:cubicBezTo>
                    <a:cubicBezTo>
                      <a:pt x="0" y="248"/>
                      <a:pt x="69" y="316"/>
                      <a:pt x="159" y="316"/>
                    </a:cubicBezTo>
                    <a:cubicBezTo>
                      <a:pt x="249" y="316"/>
                      <a:pt x="316" y="248"/>
                      <a:pt x="316" y="157"/>
                    </a:cubicBezTo>
                    <a:cubicBezTo>
                      <a:pt x="316" y="67"/>
                      <a:pt x="249" y="0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44" name="Google Shape;3244;p36"/>
              <p:cNvSpPr/>
              <p:nvPr/>
            </p:nvSpPr>
            <p:spPr>
              <a:xfrm>
                <a:off x="894140" y="4478888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22"/>
                    </a:moveTo>
                    <a:cubicBezTo>
                      <a:pt x="226" y="22"/>
                      <a:pt x="271" y="91"/>
                      <a:pt x="271" y="158"/>
                    </a:cubicBezTo>
                    <a:cubicBezTo>
                      <a:pt x="271" y="226"/>
                      <a:pt x="226" y="293"/>
                      <a:pt x="159" y="293"/>
                    </a:cubicBezTo>
                    <a:cubicBezTo>
                      <a:pt x="91" y="293"/>
                      <a:pt x="24" y="226"/>
                      <a:pt x="24" y="158"/>
                    </a:cubicBezTo>
                    <a:cubicBezTo>
                      <a:pt x="24" y="91"/>
                      <a:pt x="91" y="22"/>
                      <a:pt x="159" y="22"/>
                    </a:cubicBezTo>
                    <a:close/>
                    <a:moveTo>
                      <a:pt x="159" y="1"/>
                    </a:moveTo>
                    <a:cubicBezTo>
                      <a:pt x="69" y="1"/>
                      <a:pt x="0" y="68"/>
                      <a:pt x="0" y="158"/>
                    </a:cubicBezTo>
                    <a:cubicBezTo>
                      <a:pt x="0" y="248"/>
                      <a:pt x="69" y="317"/>
                      <a:pt x="159" y="317"/>
                    </a:cubicBezTo>
                    <a:cubicBezTo>
                      <a:pt x="249" y="317"/>
                      <a:pt x="316" y="248"/>
                      <a:pt x="316" y="158"/>
                    </a:cubicBezTo>
                    <a:cubicBezTo>
                      <a:pt x="316" y="68"/>
                      <a:pt x="249" y="1"/>
                      <a:pt x="1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  <p:sp>
            <p:nvSpPr>
              <p:cNvPr id="3245" name="Google Shape;3245;p36"/>
              <p:cNvSpPr/>
              <p:nvPr/>
            </p:nvSpPr>
            <p:spPr>
              <a:xfrm>
                <a:off x="894140" y="4600400"/>
                <a:ext cx="50156" cy="5015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9" y="22"/>
                    </a:moveTo>
                    <a:cubicBezTo>
                      <a:pt x="226" y="22"/>
                      <a:pt x="271" y="91"/>
                      <a:pt x="271" y="157"/>
                    </a:cubicBezTo>
                    <a:cubicBezTo>
                      <a:pt x="271" y="226"/>
                      <a:pt x="226" y="293"/>
                      <a:pt x="159" y="293"/>
                    </a:cubicBezTo>
                    <a:cubicBezTo>
                      <a:pt x="91" y="293"/>
                      <a:pt x="24" y="226"/>
                      <a:pt x="24" y="157"/>
                    </a:cubicBezTo>
                    <a:cubicBezTo>
                      <a:pt x="24" y="91"/>
                      <a:pt x="91" y="22"/>
                      <a:pt x="159" y="22"/>
                    </a:cubicBezTo>
                    <a:close/>
                    <a:moveTo>
                      <a:pt x="159" y="0"/>
                    </a:moveTo>
                    <a:cubicBezTo>
                      <a:pt x="69" y="0"/>
                      <a:pt x="0" y="67"/>
                      <a:pt x="0" y="157"/>
                    </a:cubicBezTo>
                    <a:cubicBezTo>
                      <a:pt x="0" y="248"/>
                      <a:pt x="69" y="316"/>
                      <a:pt x="159" y="316"/>
                    </a:cubicBezTo>
                    <a:cubicBezTo>
                      <a:pt x="249" y="316"/>
                      <a:pt x="316" y="248"/>
                      <a:pt x="316" y="157"/>
                    </a:cubicBezTo>
                    <a:cubicBezTo>
                      <a:pt x="316" y="67"/>
                      <a:pt x="249" y="0"/>
                      <a:pt x="1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accent1"/>
                  </a:solidFill>
                </a:endParaRPr>
              </a:p>
            </p:txBody>
          </p:sp>
        </p:grpSp>
      </p:grpSp>
      <p:sp>
        <p:nvSpPr>
          <p:cNvPr id="3246" name="Google Shape;3246;p36"/>
          <p:cNvSpPr/>
          <p:nvPr/>
        </p:nvSpPr>
        <p:spPr>
          <a:xfrm>
            <a:off x="8023369" y="342071"/>
            <a:ext cx="1086022" cy="1022892"/>
          </a:xfrm>
          <a:custGeom>
            <a:avLst/>
            <a:gdLst/>
            <a:ahLst/>
            <a:cxnLst/>
            <a:rect l="l" t="t" r="r" b="b"/>
            <a:pathLst>
              <a:path w="6864" h="6465" extrusionOk="0">
                <a:moveTo>
                  <a:pt x="3425" y="0"/>
                </a:moveTo>
                <a:cubicBezTo>
                  <a:pt x="1830" y="0"/>
                  <a:pt x="434" y="1183"/>
                  <a:pt x="226" y="2804"/>
                </a:cubicBezTo>
                <a:cubicBezTo>
                  <a:pt x="1" y="4587"/>
                  <a:pt x="1243" y="6212"/>
                  <a:pt x="3004" y="6438"/>
                </a:cubicBezTo>
                <a:cubicBezTo>
                  <a:pt x="3145" y="6456"/>
                  <a:pt x="3284" y="6465"/>
                  <a:pt x="3422" y="6465"/>
                </a:cubicBezTo>
                <a:cubicBezTo>
                  <a:pt x="5031" y="6465"/>
                  <a:pt x="6410" y="5284"/>
                  <a:pt x="6638" y="3662"/>
                </a:cubicBezTo>
                <a:cubicBezTo>
                  <a:pt x="6863" y="1878"/>
                  <a:pt x="5623" y="276"/>
                  <a:pt x="3838" y="27"/>
                </a:cubicBezTo>
                <a:cubicBezTo>
                  <a:pt x="3699" y="9"/>
                  <a:pt x="3561" y="0"/>
                  <a:pt x="342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36"/>
          <p:cNvSpPr/>
          <p:nvPr/>
        </p:nvSpPr>
        <p:spPr>
          <a:xfrm>
            <a:off x="7934291" y="438585"/>
            <a:ext cx="1085864" cy="1022892"/>
          </a:xfrm>
          <a:custGeom>
            <a:avLst/>
            <a:gdLst/>
            <a:ahLst/>
            <a:cxnLst/>
            <a:rect l="l" t="t" r="r" b="b"/>
            <a:pathLst>
              <a:path w="6863" h="6465" extrusionOk="0">
                <a:moveTo>
                  <a:pt x="3441" y="1"/>
                </a:moveTo>
                <a:cubicBezTo>
                  <a:pt x="1832" y="1"/>
                  <a:pt x="454" y="1181"/>
                  <a:pt x="226" y="2803"/>
                </a:cubicBezTo>
                <a:cubicBezTo>
                  <a:pt x="0" y="4587"/>
                  <a:pt x="1241" y="6189"/>
                  <a:pt x="3025" y="6439"/>
                </a:cubicBezTo>
                <a:cubicBezTo>
                  <a:pt x="3164" y="6456"/>
                  <a:pt x="3302" y="6465"/>
                  <a:pt x="3439" y="6465"/>
                </a:cubicBezTo>
                <a:cubicBezTo>
                  <a:pt x="5034" y="6465"/>
                  <a:pt x="6429" y="5283"/>
                  <a:pt x="6637" y="3661"/>
                </a:cubicBezTo>
                <a:cubicBezTo>
                  <a:pt x="6863" y="1878"/>
                  <a:pt x="5620" y="275"/>
                  <a:pt x="3859" y="27"/>
                </a:cubicBezTo>
                <a:cubicBezTo>
                  <a:pt x="3719" y="9"/>
                  <a:pt x="3579" y="1"/>
                  <a:pt x="344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3248;p36"/>
          <p:cNvSpPr/>
          <p:nvPr/>
        </p:nvSpPr>
        <p:spPr>
          <a:xfrm>
            <a:off x="8155640" y="1535840"/>
            <a:ext cx="10759" cy="10601"/>
          </a:xfrm>
          <a:custGeom>
            <a:avLst/>
            <a:gdLst/>
            <a:ahLst/>
            <a:cxnLst/>
            <a:rect l="l" t="t" r="r" b="b"/>
            <a:pathLst>
              <a:path w="68" h="67" extrusionOk="0">
                <a:moveTo>
                  <a:pt x="1" y="0"/>
                </a:moveTo>
                <a:lnTo>
                  <a:pt x="1" y="45"/>
                </a:lnTo>
                <a:cubicBezTo>
                  <a:pt x="22" y="67"/>
                  <a:pt x="22" y="67"/>
                  <a:pt x="46" y="67"/>
                </a:cubicBezTo>
                <a:cubicBezTo>
                  <a:pt x="68" y="45"/>
                  <a:pt x="68" y="22"/>
                  <a:pt x="46" y="22"/>
                </a:cubicBezTo>
                <a:cubicBezTo>
                  <a:pt x="46" y="0"/>
                  <a:pt x="22" y="0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3249;p36"/>
          <p:cNvSpPr/>
          <p:nvPr/>
        </p:nvSpPr>
        <p:spPr>
          <a:xfrm>
            <a:off x="8152001" y="1534100"/>
            <a:ext cx="14398" cy="16138"/>
          </a:xfrm>
          <a:custGeom>
            <a:avLst/>
            <a:gdLst/>
            <a:ahLst/>
            <a:cxnLst/>
            <a:rect l="l" t="t" r="r" b="b"/>
            <a:pathLst>
              <a:path w="91" h="102" extrusionOk="0">
                <a:moveTo>
                  <a:pt x="69" y="33"/>
                </a:moveTo>
                <a:lnTo>
                  <a:pt x="69" y="56"/>
                </a:lnTo>
                <a:lnTo>
                  <a:pt x="45" y="56"/>
                </a:lnTo>
                <a:cubicBezTo>
                  <a:pt x="24" y="56"/>
                  <a:pt x="24" y="33"/>
                  <a:pt x="45" y="33"/>
                </a:cubicBezTo>
                <a:close/>
                <a:moveTo>
                  <a:pt x="40" y="1"/>
                </a:moveTo>
                <a:cubicBezTo>
                  <a:pt x="33" y="1"/>
                  <a:pt x="24" y="11"/>
                  <a:pt x="24" y="11"/>
                </a:cubicBezTo>
                <a:cubicBezTo>
                  <a:pt x="0" y="33"/>
                  <a:pt x="0" y="56"/>
                  <a:pt x="24" y="78"/>
                </a:cubicBezTo>
                <a:lnTo>
                  <a:pt x="45" y="101"/>
                </a:lnTo>
                <a:cubicBezTo>
                  <a:pt x="69" y="101"/>
                  <a:pt x="69" y="78"/>
                  <a:pt x="69" y="78"/>
                </a:cubicBezTo>
                <a:cubicBezTo>
                  <a:pt x="91" y="56"/>
                  <a:pt x="91" y="33"/>
                  <a:pt x="91" y="11"/>
                </a:cubicBezTo>
                <a:lnTo>
                  <a:pt x="45" y="11"/>
                </a:lnTo>
                <a:cubicBezTo>
                  <a:pt x="45" y="3"/>
                  <a:pt x="43" y="1"/>
                  <a:pt x="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36"/>
          <p:cNvSpPr/>
          <p:nvPr/>
        </p:nvSpPr>
        <p:spPr>
          <a:xfrm>
            <a:off x="8030489" y="1450876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32" y="1"/>
                </a:moveTo>
                <a:cubicBezTo>
                  <a:pt x="24" y="1"/>
                  <a:pt x="12" y="6"/>
                  <a:pt x="1" y="17"/>
                </a:cubicBezTo>
                <a:lnTo>
                  <a:pt x="1" y="62"/>
                </a:lnTo>
                <a:lnTo>
                  <a:pt x="46" y="62"/>
                </a:lnTo>
                <a:cubicBezTo>
                  <a:pt x="69" y="41"/>
                  <a:pt x="69" y="41"/>
                  <a:pt x="46" y="17"/>
                </a:cubicBezTo>
                <a:cubicBezTo>
                  <a:pt x="46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36"/>
          <p:cNvSpPr/>
          <p:nvPr/>
        </p:nvSpPr>
        <p:spPr>
          <a:xfrm>
            <a:off x="8027166" y="1450085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67" y="22"/>
                </a:moveTo>
                <a:lnTo>
                  <a:pt x="67" y="46"/>
                </a:lnTo>
                <a:cubicBezTo>
                  <a:pt x="56" y="56"/>
                  <a:pt x="51" y="62"/>
                  <a:pt x="48" y="62"/>
                </a:cubicBezTo>
                <a:cubicBezTo>
                  <a:pt x="45" y="62"/>
                  <a:pt x="45" y="56"/>
                  <a:pt x="45" y="46"/>
                </a:cubicBezTo>
                <a:lnTo>
                  <a:pt x="22" y="46"/>
                </a:lnTo>
                <a:lnTo>
                  <a:pt x="45" y="22"/>
                </a:lnTo>
                <a:close/>
                <a:moveTo>
                  <a:pt x="22" y="0"/>
                </a:moveTo>
                <a:cubicBezTo>
                  <a:pt x="0" y="22"/>
                  <a:pt x="0" y="22"/>
                  <a:pt x="0" y="46"/>
                </a:cubicBezTo>
                <a:cubicBezTo>
                  <a:pt x="0" y="46"/>
                  <a:pt x="0" y="67"/>
                  <a:pt x="22" y="67"/>
                </a:cubicBezTo>
                <a:cubicBezTo>
                  <a:pt x="22" y="91"/>
                  <a:pt x="45" y="91"/>
                  <a:pt x="45" y="91"/>
                </a:cubicBezTo>
                <a:cubicBezTo>
                  <a:pt x="67" y="91"/>
                  <a:pt x="67" y="91"/>
                  <a:pt x="67" y="67"/>
                </a:cubicBezTo>
                <a:cubicBezTo>
                  <a:pt x="90" y="67"/>
                  <a:pt x="90" y="46"/>
                  <a:pt x="90" y="22"/>
                </a:cubicBezTo>
                <a:cubicBezTo>
                  <a:pt x="67" y="0"/>
                  <a:pt x="45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36"/>
          <p:cNvSpPr/>
          <p:nvPr/>
        </p:nvSpPr>
        <p:spPr>
          <a:xfrm>
            <a:off x="8094884" y="1460686"/>
            <a:ext cx="10917" cy="9968"/>
          </a:xfrm>
          <a:custGeom>
            <a:avLst/>
            <a:gdLst/>
            <a:ahLst/>
            <a:cxnLst/>
            <a:rect l="l" t="t" r="r" b="b"/>
            <a:pathLst>
              <a:path w="69" h="63" extrusionOk="0">
                <a:moveTo>
                  <a:pt x="24" y="0"/>
                </a:moveTo>
                <a:cubicBezTo>
                  <a:pt x="0" y="24"/>
                  <a:pt x="0" y="45"/>
                  <a:pt x="24" y="45"/>
                </a:cubicBezTo>
                <a:cubicBezTo>
                  <a:pt x="24" y="57"/>
                  <a:pt x="29" y="63"/>
                  <a:pt x="37" y="63"/>
                </a:cubicBezTo>
                <a:cubicBezTo>
                  <a:pt x="46" y="63"/>
                  <a:pt x="57" y="57"/>
                  <a:pt x="69" y="45"/>
                </a:cubicBezTo>
                <a:lnTo>
                  <a:pt x="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36"/>
          <p:cNvSpPr/>
          <p:nvPr/>
        </p:nvSpPr>
        <p:spPr>
          <a:xfrm>
            <a:off x="8094884" y="1457996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45" y="41"/>
                </a:moveTo>
                <a:cubicBezTo>
                  <a:pt x="69" y="41"/>
                  <a:pt x="69" y="62"/>
                  <a:pt x="45" y="62"/>
                </a:cubicBezTo>
                <a:lnTo>
                  <a:pt x="24" y="62"/>
                </a:lnTo>
                <a:lnTo>
                  <a:pt x="24" y="41"/>
                </a:lnTo>
                <a:close/>
                <a:moveTo>
                  <a:pt x="54" y="1"/>
                </a:moveTo>
                <a:cubicBezTo>
                  <a:pt x="46" y="1"/>
                  <a:pt x="34" y="6"/>
                  <a:pt x="24" y="17"/>
                </a:cubicBezTo>
                <a:cubicBezTo>
                  <a:pt x="0" y="17"/>
                  <a:pt x="0" y="41"/>
                  <a:pt x="0" y="41"/>
                </a:cubicBezTo>
                <a:lnTo>
                  <a:pt x="0" y="86"/>
                </a:lnTo>
                <a:lnTo>
                  <a:pt x="69" y="86"/>
                </a:lnTo>
                <a:cubicBezTo>
                  <a:pt x="90" y="62"/>
                  <a:pt x="90" y="41"/>
                  <a:pt x="69" y="17"/>
                </a:cubicBezTo>
                <a:cubicBezTo>
                  <a:pt x="69" y="6"/>
                  <a:pt x="63" y="1"/>
                  <a:pt x="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36"/>
          <p:cNvSpPr/>
          <p:nvPr/>
        </p:nvSpPr>
        <p:spPr>
          <a:xfrm>
            <a:off x="7912773" y="1300093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22" y="0"/>
                </a:moveTo>
                <a:cubicBezTo>
                  <a:pt x="1" y="22"/>
                  <a:pt x="1" y="45"/>
                  <a:pt x="1" y="45"/>
                </a:cubicBezTo>
                <a:cubicBezTo>
                  <a:pt x="11" y="56"/>
                  <a:pt x="23" y="62"/>
                  <a:pt x="31" y="62"/>
                </a:cubicBezTo>
                <a:cubicBezTo>
                  <a:pt x="40" y="62"/>
                  <a:pt x="46" y="56"/>
                  <a:pt x="46" y="45"/>
                </a:cubicBezTo>
                <a:cubicBezTo>
                  <a:pt x="67" y="45"/>
                  <a:pt x="67" y="22"/>
                  <a:pt x="67" y="22"/>
                </a:cubicBezTo>
                <a:cubicBezTo>
                  <a:pt x="46" y="0"/>
                  <a:pt x="22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3255;p36"/>
          <p:cNvSpPr/>
          <p:nvPr/>
        </p:nvSpPr>
        <p:spPr>
          <a:xfrm>
            <a:off x="7909134" y="1297245"/>
            <a:ext cx="18037" cy="13607"/>
          </a:xfrm>
          <a:custGeom>
            <a:avLst/>
            <a:gdLst/>
            <a:ahLst/>
            <a:cxnLst/>
            <a:rect l="l" t="t" r="r" b="b"/>
            <a:pathLst>
              <a:path w="114" h="86" extrusionOk="0">
                <a:moveTo>
                  <a:pt x="69" y="40"/>
                </a:moveTo>
                <a:lnTo>
                  <a:pt x="69" y="63"/>
                </a:lnTo>
                <a:lnTo>
                  <a:pt x="45" y="63"/>
                </a:lnTo>
                <a:lnTo>
                  <a:pt x="45" y="40"/>
                </a:lnTo>
                <a:close/>
                <a:moveTo>
                  <a:pt x="57" y="1"/>
                </a:moveTo>
                <a:cubicBezTo>
                  <a:pt x="46" y="1"/>
                  <a:pt x="34" y="6"/>
                  <a:pt x="24" y="18"/>
                </a:cubicBezTo>
                <a:lnTo>
                  <a:pt x="24" y="40"/>
                </a:lnTo>
                <a:cubicBezTo>
                  <a:pt x="0" y="63"/>
                  <a:pt x="24" y="63"/>
                  <a:pt x="24" y="85"/>
                </a:cubicBezTo>
                <a:lnTo>
                  <a:pt x="90" y="85"/>
                </a:lnTo>
                <a:cubicBezTo>
                  <a:pt x="90" y="85"/>
                  <a:pt x="90" y="63"/>
                  <a:pt x="114" y="63"/>
                </a:cubicBezTo>
                <a:cubicBezTo>
                  <a:pt x="114" y="40"/>
                  <a:pt x="90" y="40"/>
                  <a:pt x="90" y="18"/>
                </a:cubicBezTo>
                <a:cubicBezTo>
                  <a:pt x="80" y="6"/>
                  <a:pt x="68" y="1"/>
                  <a:pt x="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36"/>
          <p:cNvSpPr/>
          <p:nvPr/>
        </p:nvSpPr>
        <p:spPr>
          <a:xfrm>
            <a:off x="7969890" y="1375880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46" y="0"/>
                </a:moveTo>
                <a:cubicBezTo>
                  <a:pt x="40" y="0"/>
                  <a:pt x="34" y="6"/>
                  <a:pt x="23" y="18"/>
                </a:cubicBezTo>
                <a:cubicBezTo>
                  <a:pt x="1" y="18"/>
                  <a:pt x="1" y="40"/>
                  <a:pt x="23" y="40"/>
                </a:cubicBezTo>
                <a:cubicBezTo>
                  <a:pt x="23" y="63"/>
                  <a:pt x="46" y="63"/>
                  <a:pt x="68" y="63"/>
                </a:cubicBezTo>
                <a:lnTo>
                  <a:pt x="68" y="18"/>
                </a:lnTo>
                <a:cubicBezTo>
                  <a:pt x="57" y="6"/>
                  <a:pt x="51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36"/>
          <p:cNvSpPr/>
          <p:nvPr/>
        </p:nvSpPr>
        <p:spPr>
          <a:xfrm>
            <a:off x="7969890" y="1373348"/>
            <a:ext cx="14556" cy="15980"/>
          </a:xfrm>
          <a:custGeom>
            <a:avLst/>
            <a:gdLst/>
            <a:ahLst/>
            <a:cxnLst/>
            <a:rect l="l" t="t" r="r" b="b"/>
            <a:pathLst>
              <a:path w="92" h="101" extrusionOk="0">
                <a:moveTo>
                  <a:pt x="46" y="34"/>
                </a:moveTo>
                <a:cubicBezTo>
                  <a:pt x="68" y="56"/>
                  <a:pt x="68" y="56"/>
                  <a:pt x="46" y="56"/>
                </a:cubicBezTo>
                <a:lnTo>
                  <a:pt x="23" y="56"/>
                </a:lnTo>
                <a:lnTo>
                  <a:pt x="23" y="34"/>
                </a:lnTo>
                <a:close/>
                <a:moveTo>
                  <a:pt x="34" y="1"/>
                </a:moveTo>
                <a:cubicBezTo>
                  <a:pt x="28" y="1"/>
                  <a:pt x="23" y="3"/>
                  <a:pt x="23" y="10"/>
                </a:cubicBezTo>
                <a:cubicBezTo>
                  <a:pt x="1" y="34"/>
                  <a:pt x="1" y="56"/>
                  <a:pt x="1" y="79"/>
                </a:cubicBezTo>
                <a:cubicBezTo>
                  <a:pt x="23" y="79"/>
                  <a:pt x="23" y="101"/>
                  <a:pt x="46" y="101"/>
                </a:cubicBezTo>
                <a:cubicBezTo>
                  <a:pt x="46" y="101"/>
                  <a:pt x="68" y="101"/>
                  <a:pt x="68" y="79"/>
                </a:cubicBezTo>
                <a:cubicBezTo>
                  <a:pt x="91" y="79"/>
                  <a:pt x="91" y="34"/>
                  <a:pt x="68" y="10"/>
                </a:cubicBezTo>
                <a:cubicBezTo>
                  <a:pt x="68" y="10"/>
                  <a:pt x="48" y="1"/>
                  <a:pt x="3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3258;p36"/>
          <p:cNvSpPr/>
          <p:nvPr/>
        </p:nvSpPr>
        <p:spPr>
          <a:xfrm>
            <a:off x="7862776" y="1157220"/>
            <a:ext cx="10759" cy="10759"/>
          </a:xfrm>
          <a:custGeom>
            <a:avLst/>
            <a:gdLst/>
            <a:ahLst/>
            <a:cxnLst/>
            <a:rect l="l" t="t" r="r" b="b"/>
            <a:pathLst>
              <a:path w="68" h="68" extrusionOk="0">
                <a:moveTo>
                  <a:pt x="22" y="0"/>
                </a:moveTo>
                <a:cubicBezTo>
                  <a:pt x="22" y="22"/>
                  <a:pt x="22" y="22"/>
                  <a:pt x="1" y="22"/>
                </a:cubicBezTo>
                <a:lnTo>
                  <a:pt x="22" y="45"/>
                </a:lnTo>
                <a:cubicBezTo>
                  <a:pt x="22" y="67"/>
                  <a:pt x="46" y="67"/>
                  <a:pt x="46" y="67"/>
                </a:cubicBezTo>
                <a:cubicBezTo>
                  <a:pt x="67" y="45"/>
                  <a:pt x="67" y="22"/>
                  <a:pt x="67" y="22"/>
                </a:cubicBezTo>
                <a:cubicBezTo>
                  <a:pt x="46" y="0"/>
                  <a:pt x="22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3259;p36"/>
          <p:cNvSpPr/>
          <p:nvPr/>
        </p:nvSpPr>
        <p:spPr>
          <a:xfrm>
            <a:off x="7862776" y="1154372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46" y="40"/>
                </a:moveTo>
                <a:lnTo>
                  <a:pt x="46" y="63"/>
                </a:lnTo>
                <a:lnTo>
                  <a:pt x="22" y="63"/>
                </a:lnTo>
                <a:lnTo>
                  <a:pt x="22" y="40"/>
                </a:lnTo>
                <a:close/>
                <a:moveTo>
                  <a:pt x="42" y="1"/>
                </a:moveTo>
                <a:cubicBezTo>
                  <a:pt x="28" y="1"/>
                  <a:pt x="11" y="6"/>
                  <a:pt x="1" y="18"/>
                </a:cubicBezTo>
                <a:lnTo>
                  <a:pt x="1" y="40"/>
                </a:lnTo>
                <a:lnTo>
                  <a:pt x="1" y="85"/>
                </a:lnTo>
                <a:lnTo>
                  <a:pt x="67" y="85"/>
                </a:lnTo>
                <a:lnTo>
                  <a:pt x="91" y="63"/>
                </a:lnTo>
                <a:cubicBezTo>
                  <a:pt x="91" y="40"/>
                  <a:pt x="91" y="40"/>
                  <a:pt x="67" y="18"/>
                </a:cubicBezTo>
                <a:cubicBezTo>
                  <a:pt x="67" y="6"/>
                  <a:pt x="56" y="1"/>
                  <a:pt x="4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36"/>
          <p:cNvSpPr/>
          <p:nvPr/>
        </p:nvSpPr>
        <p:spPr>
          <a:xfrm>
            <a:off x="8287754" y="1553561"/>
            <a:ext cx="10917" cy="9968"/>
          </a:xfrm>
          <a:custGeom>
            <a:avLst/>
            <a:gdLst/>
            <a:ahLst/>
            <a:cxnLst/>
            <a:rect l="l" t="t" r="r" b="b"/>
            <a:pathLst>
              <a:path w="69" h="63" extrusionOk="0">
                <a:moveTo>
                  <a:pt x="24" y="0"/>
                </a:moveTo>
                <a:cubicBezTo>
                  <a:pt x="0" y="24"/>
                  <a:pt x="0" y="45"/>
                  <a:pt x="24" y="45"/>
                </a:cubicBezTo>
                <a:cubicBezTo>
                  <a:pt x="24" y="57"/>
                  <a:pt x="29" y="63"/>
                  <a:pt x="34" y="63"/>
                </a:cubicBezTo>
                <a:cubicBezTo>
                  <a:pt x="40" y="63"/>
                  <a:pt x="45" y="57"/>
                  <a:pt x="45" y="45"/>
                </a:cubicBezTo>
                <a:cubicBezTo>
                  <a:pt x="69" y="45"/>
                  <a:pt x="69" y="24"/>
                  <a:pt x="69" y="24"/>
                </a:cubicBezTo>
                <a:cubicBezTo>
                  <a:pt x="45" y="0"/>
                  <a:pt x="24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36"/>
          <p:cNvSpPr/>
          <p:nvPr/>
        </p:nvSpPr>
        <p:spPr>
          <a:xfrm>
            <a:off x="8284273" y="1550080"/>
            <a:ext cx="17879" cy="14398"/>
          </a:xfrm>
          <a:custGeom>
            <a:avLst/>
            <a:gdLst/>
            <a:ahLst/>
            <a:cxnLst/>
            <a:rect l="l" t="t" r="r" b="b"/>
            <a:pathLst>
              <a:path w="113" h="91" extrusionOk="0">
                <a:moveTo>
                  <a:pt x="67" y="46"/>
                </a:moveTo>
                <a:lnTo>
                  <a:pt x="67" y="67"/>
                </a:lnTo>
                <a:lnTo>
                  <a:pt x="46" y="67"/>
                </a:lnTo>
                <a:lnTo>
                  <a:pt x="46" y="46"/>
                </a:lnTo>
                <a:close/>
                <a:moveTo>
                  <a:pt x="67" y="0"/>
                </a:moveTo>
                <a:cubicBezTo>
                  <a:pt x="46" y="0"/>
                  <a:pt x="46" y="22"/>
                  <a:pt x="22" y="22"/>
                </a:cubicBezTo>
                <a:cubicBezTo>
                  <a:pt x="22" y="46"/>
                  <a:pt x="0" y="67"/>
                  <a:pt x="22" y="91"/>
                </a:cubicBezTo>
                <a:lnTo>
                  <a:pt x="91" y="91"/>
                </a:lnTo>
                <a:lnTo>
                  <a:pt x="112" y="67"/>
                </a:lnTo>
                <a:cubicBezTo>
                  <a:pt x="112" y="46"/>
                  <a:pt x="112" y="46"/>
                  <a:pt x="91" y="22"/>
                </a:cubicBezTo>
                <a:cubicBezTo>
                  <a:pt x="91" y="22"/>
                  <a:pt x="67" y="22"/>
                  <a:pt x="6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36"/>
          <p:cNvSpPr/>
          <p:nvPr/>
        </p:nvSpPr>
        <p:spPr>
          <a:xfrm>
            <a:off x="8220036" y="1544859"/>
            <a:ext cx="10601" cy="8860"/>
          </a:xfrm>
          <a:custGeom>
            <a:avLst/>
            <a:gdLst/>
            <a:ahLst/>
            <a:cxnLst/>
            <a:rect l="l" t="t" r="r" b="b"/>
            <a:pathLst>
              <a:path w="67" h="56" extrusionOk="0">
                <a:moveTo>
                  <a:pt x="44" y="0"/>
                </a:moveTo>
                <a:cubicBezTo>
                  <a:pt x="37" y="0"/>
                  <a:pt x="30" y="3"/>
                  <a:pt x="22" y="10"/>
                </a:cubicBezTo>
                <a:cubicBezTo>
                  <a:pt x="22" y="10"/>
                  <a:pt x="0" y="33"/>
                  <a:pt x="22" y="55"/>
                </a:cubicBezTo>
                <a:lnTo>
                  <a:pt x="67" y="55"/>
                </a:lnTo>
                <a:lnTo>
                  <a:pt x="67" y="10"/>
                </a:lnTo>
                <a:cubicBezTo>
                  <a:pt x="67" y="10"/>
                  <a:pt x="57" y="0"/>
                  <a:pt x="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36"/>
          <p:cNvSpPr/>
          <p:nvPr/>
        </p:nvSpPr>
        <p:spPr>
          <a:xfrm>
            <a:off x="8220036" y="1542960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5" y="22"/>
                </a:moveTo>
                <a:lnTo>
                  <a:pt x="45" y="45"/>
                </a:lnTo>
                <a:cubicBezTo>
                  <a:pt x="67" y="45"/>
                  <a:pt x="67" y="45"/>
                  <a:pt x="45" y="67"/>
                </a:cubicBezTo>
                <a:cubicBezTo>
                  <a:pt x="45" y="67"/>
                  <a:pt x="22" y="67"/>
                  <a:pt x="22" y="45"/>
                </a:cubicBezTo>
                <a:lnTo>
                  <a:pt x="45" y="22"/>
                </a:lnTo>
                <a:close/>
                <a:moveTo>
                  <a:pt x="22" y="0"/>
                </a:moveTo>
                <a:cubicBezTo>
                  <a:pt x="0" y="22"/>
                  <a:pt x="0" y="45"/>
                  <a:pt x="0" y="67"/>
                </a:cubicBezTo>
                <a:cubicBezTo>
                  <a:pt x="22" y="91"/>
                  <a:pt x="22" y="91"/>
                  <a:pt x="45" y="91"/>
                </a:cubicBezTo>
                <a:lnTo>
                  <a:pt x="67" y="91"/>
                </a:lnTo>
                <a:cubicBezTo>
                  <a:pt x="90" y="67"/>
                  <a:pt x="90" y="45"/>
                  <a:pt x="90" y="22"/>
                </a:cubicBezTo>
                <a:cubicBezTo>
                  <a:pt x="67" y="0"/>
                  <a:pt x="45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36"/>
          <p:cNvSpPr/>
          <p:nvPr/>
        </p:nvSpPr>
        <p:spPr>
          <a:xfrm>
            <a:off x="8298513" y="1486634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31" y="1"/>
                </a:moveTo>
                <a:cubicBezTo>
                  <a:pt x="23" y="1"/>
                  <a:pt x="12" y="6"/>
                  <a:pt x="1" y="17"/>
                </a:cubicBezTo>
                <a:lnTo>
                  <a:pt x="1" y="40"/>
                </a:lnTo>
                <a:cubicBezTo>
                  <a:pt x="22" y="62"/>
                  <a:pt x="22" y="62"/>
                  <a:pt x="46" y="62"/>
                </a:cubicBezTo>
                <a:cubicBezTo>
                  <a:pt x="68" y="40"/>
                  <a:pt x="68" y="17"/>
                  <a:pt x="46" y="17"/>
                </a:cubicBezTo>
                <a:cubicBezTo>
                  <a:pt x="46" y="6"/>
                  <a:pt x="40" y="1"/>
                  <a:pt x="3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36"/>
          <p:cNvSpPr/>
          <p:nvPr/>
        </p:nvSpPr>
        <p:spPr>
          <a:xfrm>
            <a:off x="8294874" y="1484102"/>
            <a:ext cx="14398" cy="16138"/>
          </a:xfrm>
          <a:custGeom>
            <a:avLst/>
            <a:gdLst/>
            <a:ahLst/>
            <a:cxnLst/>
            <a:rect l="l" t="t" r="r" b="b"/>
            <a:pathLst>
              <a:path w="91" h="102" extrusionOk="0">
                <a:moveTo>
                  <a:pt x="69" y="33"/>
                </a:moveTo>
                <a:lnTo>
                  <a:pt x="69" y="56"/>
                </a:lnTo>
                <a:lnTo>
                  <a:pt x="45" y="56"/>
                </a:lnTo>
                <a:cubicBezTo>
                  <a:pt x="24" y="56"/>
                  <a:pt x="24" y="33"/>
                  <a:pt x="45" y="33"/>
                </a:cubicBezTo>
                <a:close/>
                <a:moveTo>
                  <a:pt x="46" y="1"/>
                </a:moveTo>
                <a:cubicBezTo>
                  <a:pt x="38" y="1"/>
                  <a:pt x="31" y="3"/>
                  <a:pt x="24" y="11"/>
                </a:cubicBezTo>
                <a:cubicBezTo>
                  <a:pt x="0" y="33"/>
                  <a:pt x="0" y="56"/>
                  <a:pt x="24" y="78"/>
                </a:cubicBezTo>
                <a:lnTo>
                  <a:pt x="45" y="101"/>
                </a:lnTo>
                <a:cubicBezTo>
                  <a:pt x="69" y="101"/>
                  <a:pt x="69" y="101"/>
                  <a:pt x="69" y="78"/>
                </a:cubicBezTo>
                <a:cubicBezTo>
                  <a:pt x="91" y="78"/>
                  <a:pt x="91" y="33"/>
                  <a:pt x="91" y="11"/>
                </a:cubicBezTo>
                <a:cubicBezTo>
                  <a:pt x="76" y="11"/>
                  <a:pt x="61" y="1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36"/>
          <p:cNvSpPr/>
          <p:nvPr/>
        </p:nvSpPr>
        <p:spPr>
          <a:xfrm>
            <a:off x="8355630" y="1561630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34" y="0"/>
                </a:moveTo>
                <a:cubicBezTo>
                  <a:pt x="28" y="0"/>
                  <a:pt x="23" y="6"/>
                  <a:pt x="23" y="18"/>
                </a:cubicBezTo>
                <a:cubicBezTo>
                  <a:pt x="1" y="18"/>
                  <a:pt x="1" y="39"/>
                  <a:pt x="1" y="63"/>
                </a:cubicBezTo>
                <a:lnTo>
                  <a:pt x="46" y="63"/>
                </a:lnTo>
                <a:cubicBezTo>
                  <a:pt x="68" y="39"/>
                  <a:pt x="68" y="39"/>
                  <a:pt x="46" y="18"/>
                </a:cubicBezTo>
                <a:cubicBezTo>
                  <a:pt x="46" y="6"/>
                  <a:pt x="40" y="0"/>
                  <a:pt x="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36"/>
          <p:cNvSpPr/>
          <p:nvPr/>
        </p:nvSpPr>
        <p:spPr>
          <a:xfrm>
            <a:off x="8351991" y="1560681"/>
            <a:ext cx="18195" cy="14398"/>
          </a:xfrm>
          <a:custGeom>
            <a:avLst/>
            <a:gdLst/>
            <a:ahLst/>
            <a:cxnLst/>
            <a:rect l="l" t="t" r="r" b="b"/>
            <a:pathLst>
              <a:path w="115" h="91" extrusionOk="0">
                <a:moveTo>
                  <a:pt x="69" y="24"/>
                </a:moveTo>
                <a:lnTo>
                  <a:pt x="69" y="45"/>
                </a:lnTo>
                <a:cubicBezTo>
                  <a:pt x="69" y="69"/>
                  <a:pt x="46" y="69"/>
                  <a:pt x="46" y="69"/>
                </a:cubicBezTo>
                <a:lnTo>
                  <a:pt x="46" y="45"/>
                </a:lnTo>
                <a:lnTo>
                  <a:pt x="46" y="24"/>
                </a:lnTo>
                <a:close/>
                <a:moveTo>
                  <a:pt x="24" y="0"/>
                </a:moveTo>
                <a:cubicBezTo>
                  <a:pt x="24" y="24"/>
                  <a:pt x="24" y="24"/>
                  <a:pt x="0" y="45"/>
                </a:cubicBezTo>
                <a:lnTo>
                  <a:pt x="24" y="69"/>
                </a:lnTo>
                <a:cubicBezTo>
                  <a:pt x="24" y="91"/>
                  <a:pt x="46" y="91"/>
                  <a:pt x="46" y="91"/>
                </a:cubicBezTo>
                <a:cubicBezTo>
                  <a:pt x="69" y="91"/>
                  <a:pt x="69" y="91"/>
                  <a:pt x="91" y="69"/>
                </a:cubicBezTo>
                <a:cubicBezTo>
                  <a:pt x="114" y="69"/>
                  <a:pt x="114" y="45"/>
                  <a:pt x="91" y="24"/>
                </a:cubicBezTo>
                <a:cubicBezTo>
                  <a:pt x="69" y="0"/>
                  <a:pt x="46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36"/>
          <p:cNvSpPr/>
          <p:nvPr/>
        </p:nvSpPr>
        <p:spPr>
          <a:xfrm>
            <a:off x="8305633" y="1419865"/>
            <a:ext cx="10759" cy="8860"/>
          </a:xfrm>
          <a:custGeom>
            <a:avLst/>
            <a:gdLst/>
            <a:ahLst/>
            <a:cxnLst/>
            <a:rect l="l" t="t" r="r" b="b"/>
            <a:pathLst>
              <a:path w="68" h="56" extrusionOk="0">
                <a:moveTo>
                  <a:pt x="29" y="0"/>
                </a:moveTo>
                <a:cubicBezTo>
                  <a:pt x="25" y="0"/>
                  <a:pt x="23" y="3"/>
                  <a:pt x="23" y="11"/>
                </a:cubicBezTo>
                <a:cubicBezTo>
                  <a:pt x="1" y="11"/>
                  <a:pt x="1" y="32"/>
                  <a:pt x="23" y="56"/>
                </a:cubicBezTo>
                <a:lnTo>
                  <a:pt x="46" y="56"/>
                </a:lnTo>
                <a:cubicBezTo>
                  <a:pt x="68" y="56"/>
                  <a:pt x="68" y="32"/>
                  <a:pt x="68" y="11"/>
                </a:cubicBezTo>
                <a:cubicBezTo>
                  <a:pt x="53" y="11"/>
                  <a:pt x="38" y="0"/>
                  <a:pt x="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36"/>
          <p:cNvSpPr/>
          <p:nvPr/>
        </p:nvSpPr>
        <p:spPr>
          <a:xfrm>
            <a:off x="8305633" y="1417808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4"/>
                </a:moveTo>
                <a:lnTo>
                  <a:pt x="46" y="45"/>
                </a:lnTo>
                <a:cubicBezTo>
                  <a:pt x="46" y="69"/>
                  <a:pt x="46" y="69"/>
                  <a:pt x="23" y="69"/>
                </a:cubicBezTo>
                <a:lnTo>
                  <a:pt x="23" y="45"/>
                </a:lnTo>
                <a:lnTo>
                  <a:pt x="23" y="24"/>
                </a:lnTo>
                <a:close/>
                <a:moveTo>
                  <a:pt x="1" y="0"/>
                </a:moveTo>
                <a:lnTo>
                  <a:pt x="1" y="45"/>
                </a:lnTo>
                <a:lnTo>
                  <a:pt x="1" y="69"/>
                </a:lnTo>
                <a:cubicBezTo>
                  <a:pt x="1" y="91"/>
                  <a:pt x="23" y="91"/>
                  <a:pt x="23" y="91"/>
                </a:cubicBezTo>
                <a:lnTo>
                  <a:pt x="68" y="91"/>
                </a:lnTo>
                <a:cubicBezTo>
                  <a:pt x="91" y="69"/>
                  <a:pt x="91" y="45"/>
                  <a:pt x="68" y="24"/>
                </a:cubicBezTo>
                <a:cubicBezTo>
                  <a:pt x="46" y="0"/>
                  <a:pt x="23" y="0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36"/>
          <p:cNvSpPr/>
          <p:nvPr/>
        </p:nvSpPr>
        <p:spPr>
          <a:xfrm>
            <a:off x="8112763" y="1325882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46" y="0"/>
                </a:moveTo>
                <a:cubicBezTo>
                  <a:pt x="40" y="0"/>
                  <a:pt x="34" y="6"/>
                  <a:pt x="23" y="18"/>
                </a:cubicBezTo>
                <a:cubicBezTo>
                  <a:pt x="1" y="18"/>
                  <a:pt x="1" y="39"/>
                  <a:pt x="23" y="63"/>
                </a:cubicBezTo>
                <a:lnTo>
                  <a:pt x="68" y="63"/>
                </a:lnTo>
                <a:lnTo>
                  <a:pt x="68" y="18"/>
                </a:lnTo>
                <a:cubicBezTo>
                  <a:pt x="57" y="6"/>
                  <a:pt x="51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36"/>
          <p:cNvSpPr/>
          <p:nvPr/>
        </p:nvSpPr>
        <p:spPr>
          <a:xfrm>
            <a:off x="8112763" y="1324933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4"/>
                </a:moveTo>
                <a:cubicBezTo>
                  <a:pt x="68" y="45"/>
                  <a:pt x="46" y="45"/>
                  <a:pt x="46" y="45"/>
                </a:cubicBezTo>
                <a:lnTo>
                  <a:pt x="23" y="45"/>
                </a:lnTo>
                <a:lnTo>
                  <a:pt x="23" y="24"/>
                </a:lnTo>
                <a:close/>
                <a:moveTo>
                  <a:pt x="23" y="0"/>
                </a:moveTo>
                <a:cubicBezTo>
                  <a:pt x="1" y="24"/>
                  <a:pt x="1" y="24"/>
                  <a:pt x="1" y="45"/>
                </a:cubicBezTo>
                <a:lnTo>
                  <a:pt x="1" y="69"/>
                </a:lnTo>
                <a:cubicBezTo>
                  <a:pt x="23" y="69"/>
                  <a:pt x="23" y="91"/>
                  <a:pt x="46" y="91"/>
                </a:cubicBezTo>
                <a:cubicBezTo>
                  <a:pt x="46" y="91"/>
                  <a:pt x="68" y="91"/>
                  <a:pt x="68" y="69"/>
                </a:cubicBezTo>
                <a:cubicBezTo>
                  <a:pt x="91" y="69"/>
                  <a:pt x="91" y="24"/>
                  <a:pt x="68" y="24"/>
                </a:cubicBezTo>
                <a:cubicBezTo>
                  <a:pt x="68" y="0"/>
                  <a:pt x="23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36"/>
          <p:cNvSpPr/>
          <p:nvPr/>
        </p:nvSpPr>
        <p:spPr>
          <a:xfrm>
            <a:off x="8173361" y="1403410"/>
            <a:ext cx="11075" cy="9019"/>
          </a:xfrm>
          <a:custGeom>
            <a:avLst/>
            <a:gdLst/>
            <a:ahLst/>
            <a:cxnLst/>
            <a:rect l="l" t="t" r="r" b="b"/>
            <a:pathLst>
              <a:path w="70" h="57" extrusionOk="0">
                <a:moveTo>
                  <a:pt x="1" y="1"/>
                </a:moveTo>
                <a:lnTo>
                  <a:pt x="1" y="46"/>
                </a:lnTo>
                <a:cubicBezTo>
                  <a:pt x="1" y="46"/>
                  <a:pt x="11" y="57"/>
                  <a:pt x="25" y="57"/>
                </a:cubicBezTo>
                <a:cubicBezTo>
                  <a:pt x="31" y="57"/>
                  <a:pt x="39" y="54"/>
                  <a:pt x="46" y="46"/>
                </a:cubicBezTo>
                <a:cubicBezTo>
                  <a:pt x="46" y="46"/>
                  <a:pt x="69" y="24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36"/>
          <p:cNvSpPr/>
          <p:nvPr/>
        </p:nvSpPr>
        <p:spPr>
          <a:xfrm>
            <a:off x="8170038" y="1400087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5" y="22"/>
                </a:moveTo>
                <a:lnTo>
                  <a:pt x="67" y="45"/>
                </a:lnTo>
                <a:lnTo>
                  <a:pt x="45" y="67"/>
                </a:lnTo>
                <a:lnTo>
                  <a:pt x="45" y="45"/>
                </a:lnTo>
                <a:cubicBezTo>
                  <a:pt x="22" y="45"/>
                  <a:pt x="22" y="45"/>
                  <a:pt x="45" y="22"/>
                </a:cubicBezTo>
                <a:close/>
                <a:moveTo>
                  <a:pt x="22" y="0"/>
                </a:moveTo>
                <a:cubicBezTo>
                  <a:pt x="0" y="22"/>
                  <a:pt x="0" y="45"/>
                  <a:pt x="0" y="67"/>
                </a:cubicBezTo>
                <a:cubicBezTo>
                  <a:pt x="22" y="91"/>
                  <a:pt x="22" y="91"/>
                  <a:pt x="45" y="91"/>
                </a:cubicBezTo>
                <a:lnTo>
                  <a:pt x="67" y="91"/>
                </a:lnTo>
                <a:cubicBezTo>
                  <a:pt x="90" y="67"/>
                  <a:pt x="90" y="67"/>
                  <a:pt x="90" y="45"/>
                </a:cubicBezTo>
                <a:lnTo>
                  <a:pt x="90" y="22"/>
                </a:lnTo>
                <a:cubicBezTo>
                  <a:pt x="67" y="0"/>
                  <a:pt x="67" y="0"/>
                  <a:pt x="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36"/>
          <p:cNvSpPr/>
          <p:nvPr/>
        </p:nvSpPr>
        <p:spPr>
          <a:xfrm>
            <a:off x="8105643" y="1392968"/>
            <a:ext cx="10759" cy="10601"/>
          </a:xfrm>
          <a:custGeom>
            <a:avLst/>
            <a:gdLst/>
            <a:ahLst/>
            <a:cxnLst/>
            <a:rect l="l" t="t" r="r" b="b"/>
            <a:pathLst>
              <a:path w="68" h="67" extrusionOk="0">
                <a:moveTo>
                  <a:pt x="22" y="0"/>
                </a:moveTo>
                <a:cubicBezTo>
                  <a:pt x="1" y="22"/>
                  <a:pt x="1" y="45"/>
                  <a:pt x="1" y="45"/>
                </a:cubicBezTo>
                <a:cubicBezTo>
                  <a:pt x="22" y="67"/>
                  <a:pt x="46" y="67"/>
                  <a:pt x="46" y="67"/>
                </a:cubicBezTo>
                <a:cubicBezTo>
                  <a:pt x="68" y="45"/>
                  <a:pt x="68" y="22"/>
                  <a:pt x="46" y="22"/>
                </a:cubicBezTo>
                <a:cubicBezTo>
                  <a:pt x="46" y="0"/>
                  <a:pt x="22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36"/>
          <p:cNvSpPr/>
          <p:nvPr/>
        </p:nvSpPr>
        <p:spPr>
          <a:xfrm>
            <a:off x="8102004" y="1390120"/>
            <a:ext cx="18037" cy="17246"/>
          </a:xfrm>
          <a:custGeom>
            <a:avLst/>
            <a:gdLst/>
            <a:ahLst/>
            <a:cxnLst/>
            <a:rect l="l" t="t" r="r" b="b"/>
            <a:pathLst>
              <a:path w="114" h="109" extrusionOk="0">
                <a:moveTo>
                  <a:pt x="69" y="40"/>
                </a:moveTo>
                <a:lnTo>
                  <a:pt x="69" y="63"/>
                </a:lnTo>
                <a:lnTo>
                  <a:pt x="45" y="63"/>
                </a:lnTo>
                <a:lnTo>
                  <a:pt x="45" y="40"/>
                </a:lnTo>
                <a:close/>
                <a:moveTo>
                  <a:pt x="57" y="1"/>
                </a:moveTo>
                <a:cubicBezTo>
                  <a:pt x="46" y="1"/>
                  <a:pt x="35" y="6"/>
                  <a:pt x="24" y="18"/>
                </a:cubicBezTo>
                <a:cubicBezTo>
                  <a:pt x="0" y="40"/>
                  <a:pt x="0" y="63"/>
                  <a:pt x="24" y="85"/>
                </a:cubicBezTo>
                <a:cubicBezTo>
                  <a:pt x="24" y="85"/>
                  <a:pt x="45" y="85"/>
                  <a:pt x="45" y="108"/>
                </a:cubicBezTo>
                <a:cubicBezTo>
                  <a:pt x="69" y="108"/>
                  <a:pt x="69" y="85"/>
                  <a:pt x="91" y="85"/>
                </a:cubicBezTo>
                <a:cubicBezTo>
                  <a:pt x="91" y="63"/>
                  <a:pt x="114" y="40"/>
                  <a:pt x="91" y="18"/>
                </a:cubicBezTo>
                <a:cubicBezTo>
                  <a:pt x="80" y="6"/>
                  <a:pt x="68" y="1"/>
                  <a:pt x="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36"/>
          <p:cNvSpPr/>
          <p:nvPr/>
        </p:nvSpPr>
        <p:spPr>
          <a:xfrm>
            <a:off x="8180481" y="1335692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24" y="1"/>
                </a:moveTo>
                <a:cubicBezTo>
                  <a:pt x="1" y="23"/>
                  <a:pt x="1" y="23"/>
                  <a:pt x="1" y="46"/>
                </a:cubicBezTo>
                <a:cubicBezTo>
                  <a:pt x="13" y="57"/>
                  <a:pt x="24" y="62"/>
                  <a:pt x="32" y="62"/>
                </a:cubicBezTo>
                <a:cubicBezTo>
                  <a:pt x="41" y="62"/>
                  <a:pt x="46" y="57"/>
                  <a:pt x="46" y="46"/>
                </a:cubicBezTo>
                <a:cubicBezTo>
                  <a:pt x="69" y="46"/>
                  <a:pt x="69" y="23"/>
                  <a:pt x="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36"/>
          <p:cNvSpPr/>
          <p:nvPr/>
        </p:nvSpPr>
        <p:spPr>
          <a:xfrm>
            <a:off x="8177158" y="1333002"/>
            <a:ext cx="17879" cy="13449"/>
          </a:xfrm>
          <a:custGeom>
            <a:avLst/>
            <a:gdLst/>
            <a:ahLst/>
            <a:cxnLst/>
            <a:rect l="l" t="t" r="r" b="b"/>
            <a:pathLst>
              <a:path w="113" h="85" extrusionOk="0">
                <a:moveTo>
                  <a:pt x="67" y="40"/>
                </a:moveTo>
                <a:lnTo>
                  <a:pt x="67" y="63"/>
                </a:lnTo>
                <a:lnTo>
                  <a:pt x="45" y="63"/>
                </a:lnTo>
                <a:lnTo>
                  <a:pt x="45" y="40"/>
                </a:lnTo>
                <a:close/>
                <a:moveTo>
                  <a:pt x="56" y="0"/>
                </a:moveTo>
                <a:cubicBezTo>
                  <a:pt x="45" y="0"/>
                  <a:pt x="34" y="6"/>
                  <a:pt x="22" y="18"/>
                </a:cubicBezTo>
                <a:cubicBezTo>
                  <a:pt x="0" y="18"/>
                  <a:pt x="0" y="63"/>
                  <a:pt x="22" y="63"/>
                </a:cubicBezTo>
                <a:cubicBezTo>
                  <a:pt x="22" y="85"/>
                  <a:pt x="45" y="85"/>
                  <a:pt x="67" y="85"/>
                </a:cubicBezTo>
                <a:lnTo>
                  <a:pt x="90" y="85"/>
                </a:lnTo>
                <a:cubicBezTo>
                  <a:pt x="112" y="63"/>
                  <a:pt x="112" y="40"/>
                  <a:pt x="90" y="18"/>
                </a:cubicBezTo>
                <a:cubicBezTo>
                  <a:pt x="79" y="6"/>
                  <a:pt x="67" y="0"/>
                  <a:pt x="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36"/>
          <p:cNvSpPr/>
          <p:nvPr/>
        </p:nvSpPr>
        <p:spPr>
          <a:xfrm>
            <a:off x="8162760" y="1468755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37" y="0"/>
                </a:moveTo>
                <a:cubicBezTo>
                  <a:pt x="28" y="0"/>
                  <a:pt x="23" y="6"/>
                  <a:pt x="23" y="18"/>
                </a:cubicBezTo>
                <a:cubicBezTo>
                  <a:pt x="1" y="18"/>
                  <a:pt x="1" y="39"/>
                  <a:pt x="23" y="63"/>
                </a:cubicBezTo>
                <a:lnTo>
                  <a:pt x="46" y="63"/>
                </a:lnTo>
                <a:cubicBezTo>
                  <a:pt x="68" y="39"/>
                  <a:pt x="68" y="39"/>
                  <a:pt x="68" y="18"/>
                </a:cubicBezTo>
                <a:cubicBezTo>
                  <a:pt x="57" y="6"/>
                  <a:pt x="46" y="0"/>
                  <a:pt x="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36"/>
          <p:cNvSpPr/>
          <p:nvPr/>
        </p:nvSpPr>
        <p:spPr>
          <a:xfrm>
            <a:off x="8159121" y="1467806"/>
            <a:ext cx="18195" cy="14398"/>
          </a:xfrm>
          <a:custGeom>
            <a:avLst/>
            <a:gdLst/>
            <a:ahLst/>
            <a:cxnLst/>
            <a:rect l="l" t="t" r="r" b="b"/>
            <a:pathLst>
              <a:path w="115" h="91" extrusionOk="0">
                <a:moveTo>
                  <a:pt x="69" y="24"/>
                </a:moveTo>
                <a:lnTo>
                  <a:pt x="69" y="45"/>
                </a:lnTo>
                <a:cubicBezTo>
                  <a:pt x="69" y="53"/>
                  <a:pt x="66" y="56"/>
                  <a:pt x="63" y="56"/>
                </a:cubicBezTo>
                <a:cubicBezTo>
                  <a:pt x="56" y="56"/>
                  <a:pt x="46" y="45"/>
                  <a:pt x="46" y="45"/>
                </a:cubicBezTo>
                <a:lnTo>
                  <a:pt x="46" y="24"/>
                </a:lnTo>
                <a:close/>
                <a:moveTo>
                  <a:pt x="24" y="0"/>
                </a:moveTo>
                <a:cubicBezTo>
                  <a:pt x="24" y="24"/>
                  <a:pt x="0" y="45"/>
                  <a:pt x="24" y="69"/>
                </a:cubicBezTo>
                <a:cubicBezTo>
                  <a:pt x="24" y="91"/>
                  <a:pt x="46" y="91"/>
                  <a:pt x="69" y="91"/>
                </a:cubicBezTo>
                <a:lnTo>
                  <a:pt x="91" y="69"/>
                </a:lnTo>
                <a:cubicBezTo>
                  <a:pt x="91" y="69"/>
                  <a:pt x="114" y="69"/>
                  <a:pt x="114" y="45"/>
                </a:cubicBezTo>
                <a:cubicBezTo>
                  <a:pt x="114" y="24"/>
                  <a:pt x="114" y="24"/>
                  <a:pt x="91" y="24"/>
                </a:cubicBezTo>
                <a:cubicBezTo>
                  <a:pt x="91" y="0"/>
                  <a:pt x="69" y="0"/>
                  <a:pt x="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36"/>
          <p:cNvSpPr/>
          <p:nvPr/>
        </p:nvSpPr>
        <p:spPr>
          <a:xfrm>
            <a:off x="8237757" y="1410688"/>
            <a:ext cx="10917" cy="10917"/>
          </a:xfrm>
          <a:custGeom>
            <a:avLst/>
            <a:gdLst/>
            <a:ahLst/>
            <a:cxnLst/>
            <a:rect l="l" t="t" r="r" b="b"/>
            <a:pathLst>
              <a:path w="69" h="69" extrusionOk="0">
                <a:moveTo>
                  <a:pt x="24" y="0"/>
                </a:moveTo>
                <a:cubicBezTo>
                  <a:pt x="0" y="24"/>
                  <a:pt x="0" y="45"/>
                  <a:pt x="24" y="45"/>
                </a:cubicBezTo>
                <a:cubicBezTo>
                  <a:pt x="24" y="69"/>
                  <a:pt x="45" y="69"/>
                  <a:pt x="69" y="69"/>
                </a:cubicBezTo>
                <a:lnTo>
                  <a:pt x="69" y="24"/>
                </a:lnTo>
                <a:cubicBezTo>
                  <a:pt x="45" y="0"/>
                  <a:pt x="45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36"/>
          <p:cNvSpPr/>
          <p:nvPr/>
        </p:nvSpPr>
        <p:spPr>
          <a:xfrm>
            <a:off x="8237757" y="1407998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45" y="41"/>
                </a:moveTo>
                <a:cubicBezTo>
                  <a:pt x="69" y="41"/>
                  <a:pt x="69" y="62"/>
                  <a:pt x="45" y="62"/>
                </a:cubicBezTo>
                <a:lnTo>
                  <a:pt x="24" y="62"/>
                </a:lnTo>
                <a:lnTo>
                  <a:pt x="24" y="41"/>
                </a:lnTo>
                <a:close/>
                <a:moveTo>
                  <a:pt x="46" y="1"/>
                </a:moveTo>
                <a:cubicBezTo>
                  <a:pt x="35" y="1"/>
                  <a:pt x="24" y="6"/>
                  <a:pt x="24" y="17"/>
                </a:cubicBezTo>
                <a:cubicBezTo>
                  <a:pt x="0" y="17"/>
                  <a:pt x="0" y="41"/>
                  <a:pt x="0" y="41"/>
                </a:cubicBezTo>
                <a:lnTo>
                  <a:pt x="0" y="86"/>
                </a:lnTo>
                <a:lnTo>
                  <a:pt x="69" y="86"/>
                </a:lnTo>
                <a:cubicBezTo>
                  <a:pt x="90" y="62"/>
                  <a:pt x="90" y="41"/>
                  <a:pt x="69" y="17"/>
                </a:cubicBezTo>
                <a:cubicBezTo>
                  <a:pt x="69" y="6"/>
                  <a:pt x="57" y="1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36"/>
          <p:cNvSpPr/>
          <p:nvPr/>
        </p:nvSpPr>
        <p:spPr>
          <a:xfrm>
            <a:off x="8187759" y="1267816"/>
            <a:ext cx="10917" cy="10917"/>
          </a:xfrm>
          <a:custGeom>
            <a:avLst/>
            <a:gdLst/>
            <a:ahLst/>
            <a:cxnLst/>
            <a:rect l="l" t="t" r="r" b="b"/>
            <a:pathLst>
              <a:path w="69" h="69" extrusionOk="0">
                <a:moveTo>
                  <a:pt x="23" y="0"/>
                </a:moveTo>
                <a:cubicBezTo>
                  <a:pt x="23" y="24"/>
                  <a:pt x="0" y="45"/>
                  <a:pt x="23" y="45"/>
                </a:cubicBezTo>
                <a:cubicBezTo>
                  <a:pt x="23" y="69"/>
                  <a:pt x="45" y="69"/>
                  <a:pt x="69" y="69"/>
                </a:cubicBezTo>
                <a:lnTo>
                  <a:pt x="69" y="24"/>
                </a:lnTo>
                <a:cubicBezTo>
                  <a:pt x="69" y="0"/>
                  <a:pt x="45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3" name="Google Shape;3283;p36"/>
          <p:cNvSpPr/>
          <p:nvPr/>
        </p:nvSpPr>
        <p:spPr>
          <a:xfrm>
            <a:off x="8187759" y="1265126"/>
            <a:ext cx="14398" cy="17088"/>
          </a:xfrm>
          <a:custGeom>
            <a:avLst/>
            <a:gdLst/>
            <a:ahLst/>
            <a:cxnLst/>
            <a:rect l="l" t="t" r="r" b="b"/>
            <a:pathLst>
              <a:path w="91" h="108" extrusionOk="0">
                <a:moveTo>
                  <a:pt x="69" y="41"/>
                </a:moveTo>
                <a:lnTo>
                  <a:pt x="69" y="62"/>
                </a:lnTo>
                <a:lnTo>
                  <a:pt x="23" y="62"/>
                </a:lnTo>
                <a:cubicBezTo>
                  <a:pt x="23" y="62"/>
                  <a:pt x="23" y="41"/>
                  <a:pt x="45" y="41"/>
                </a:cubicBezTo>
                <a:close/>
                <a:moveTo>
                  <a:pt x="57" y="1"/>
                </a:moveTo>
                <a:cubicBezTo>
                  <a:pt x="46" y="1"/>
                  <a:pt x="34" y="6"/>
                  <a:pt x="23" y="17"/>
                </a:cubicBezTo>
                <a:cubicBezTo>
                  <a:pt x="0" y="41"/>
                  <a:pt x="0" y="62"/>
                  <a:pt x="0" y="86"/>
                </a:cubicBezTo>
                <a:cubicBezTo>
                  <a:pt x="23" y="86"/>
                  <a:pt x="23" y="107"/>
                  <a:pt x="45" y="107"/>
                </a:cubicBezTo>
                <a:lnTo>
                  <a:pt x="69" y="86"/>
                </a:lnTo>
                <a:cubicBezTo>
                  <a:pt x="90" y="86"/>
                  <a:pt x="90" y="62"/>
                  <a:pt x="90" y="62"/>
                </a:cubicBezTo>
                <a:lnTo>
                  <a:pt x="90" y="17"/>
                </a:lnTo>
                <a:cubicBezTo>
                  <a:pt x="79" y="6"/>
                  <a:pt x="68" y="1"/>
                  <a:pt x="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3284;p36"/>
          <p:cNvSpPr/>
          <p:nvPr/>
        </p:nvSpPr>
        <p:spPr>
          <a:xfrm>
            <a:off x="8230478" y="1478565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24" y="1"/>
                </a:moveTo>
                <a:cubicBezTo>
                  <a:pt x="1" y="23"/>
                  <a:pt x="1" y="23"/>
                  <a:pt x="1" y="46"/>
                </a:cubicBezTo>
                <a:cubicBezTo>
                  <a:pt x="13" y="57"/>
                  <a:pt x="24" y="62"/>
                  <a:pt x="32" y="62"/>
                </a:cubicBezTo>
                <a:cubicBezTo>
                  <a:pt x="41" y="62"/>
                  <a:pt x="46" y="57"/>
                  <a:pt x="46" y="46"/>
                </a:cubicBezTo>
                <a:cubicBezTo>
                  <a:pt x="70" y="46"/>
                  <a:pt x="70" y="23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5" name="Google Shape;3285;p36"/>
          <p:cNvSpPr/>
          <p:nvPr/>
        </p:nvSpPr>
        <p:spPr>
          <a:xfrm>
            <a:off x="8227156" y="1475875"/>
            <a:ext cx="17879" cy="13449"/>
          </a:xfrm>
          <a:custGeom>
            <a:avLst/>
            <a:gdLst/>
            <a:ahLst/>
            <a:cxnLst/>
            <a:rect l="l" t="t" r="r" b="b"/>
            <a:pathLst>
              <a:path w="113" h="85" extrusionOk="0">
                <a:moveTo>
                  <a:pt x="51" y="30"/>
                </a:moveTo>
                <a:cubicBezTo>
                  <a:pt x="57" y="30"/>
                  <a:pt x="67" y="40"/>
                  <a:pt x="67" y="40"/>
                </a:cubicBezTo>
                <a:lnTo>
                  <a:pt x="67" y="63"/>
                </a:lnTo>
                <a:lnTo>
                  <a:pt x="45" y="63"/>
                </a:lnTo>
                <a:lnTo>
                  <a:pt x="45" y="40"/>
                </a:lnTo>
                <a:cubicBezTo>
                  <a:pt x="45" y="32"/>
                  <a:pt x="48" y="30"/>
                  <a:pt x="51" y="30"/>
                </a:cubicBezTo>
                <a:close/>
                <a:moveTo>
                  <a:pt x="56" y="0"/>
                </a:moveTo>
                <a:cubicBezTo>
                  <a:pt x="45" y="0"/>
                  <a:pt x="34" y="6"/>
                  <a:pt x="22" y="18"/>
                </a:cubicBezTo>
                <a:cubicBezTo>
                  <a:pt x="0" y="18"/>
                  <a:pt x="0" y="63"/>
                  <a:pt x="22" y="63"/>
                </a:cubicBezTo>
                <a:cubicBezTo>
                  <a:pt x="22" y="85"/>
                  <a:pt x="45" y="85"/>
                  <a:pt x="45" y="85"/>
                </a:cubicBezTo>
                <a:lnTo>
                  <a:pt x="91" y="85"/>
                </a:lnTo>
                <a:cubicBezTo>
                  <a:pt x="91" y="63"/>
                  <a:pt x="112" y="40"/>
                  <a:pt x="91" y="18"/>
                </a:cubicBezTo>
                <a:cubicBezTo>
                  <a:pt x="79" y="6"/>
                  <a:pt x="68" y="0"/>
                  <a:pt x="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3286;p36"/>
          <p:cNvSpPr/>
          <p:nvPr/>
        </p:nvSpPr>
        <p:spPr>
          <a:xfrm>
            <a:off x="7998528" y="1174941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0" y="0"/>
                </a:moveTo>
                <a:lnTo>
                  <a:pt x="0" y="45"/>
                </a:lnTo>
                <a:cubicBezTo>
                  <a:pt x="11" y="57"/>
                  <a:pt x="17" y="63"/>
                  <a:pt x="22" y="63"/>
                </a:cubicBezTo>
                <a:cubicBezTo>
                  <a:pt x="28" y="63"/>
                  <a:pt x="34" y="57"/>
                  <a:pt x="46" y="45"/>
                </a:cubicBezTo>
                <a:cubicBezTo>
                  <a:pt x="67" y="45"/>
                  <a:pt x="67" y="24"/>
                  <a:pt x="46" y="24"/>
                </a:cubicBezTo>
                <a:cubicBezTo>
                  <a:pt x="46" y="0"/>
                  <a:pt x="22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7" name="Google Shape;3287;p36"/>
          <p:cNvSpPr/>
          <p:nvPr/>
        </p:nvSpPr>
        <p:spPr>
          <a:xfrm>
            <a:off x="7994731" y="1172251"/>
            <a:ext cx="14556" cy="13607"/>
          </a:xfrm>
          <a:custGeom>
            <a:avLst/>
            <a:gdLst/>
            <a:ahLst/>
            <a:cxnLst/>
            <a:rect l="l" t="t" r="r" b="b"/>
            <a:pathLst>
              <a:path w="92" h="86" extrusionOk="0">
                <a:moveTo>
                  <a:pt x="70" y="41"/>
                </a:moveTo>
                <a:lnTo>
                  <a:pt x="70" y="62"/>
                </a:lnTo>
                <a:lnTo>
                  <a:pt x="46" y="62"/>
                </a:lnTo>
                <a:cubicBezTo>
                  <a:pt x="46" y="62"/>
                  <a:pt x="24" y="41"/>
                  <a:pt x="46" y="41"/>
                </a:cubicBezTo>
                <a:close/>
                <a:moveTo>
                  <a:pt x="58" y="1"/>
                </a:moveTo>
                <a:cubicBezTo>
                  <a:pt x="47" y="1"/>
                  <a:pt x="35" y="6"/>
                  <a:pt x="24" y="17"/>
                </a:cubicBezTo>
                <a:lnTo>
                  <a:pt x="1" y="41"/>
                </a:lnTo>
                <a:cubicBezTo>
                  <a:pt x="1" y="62"/>
                  <a:pt x="1" y="62"/>
                  <a:pt x="24" y="86"/>
                </a:cubicBezTo>
                <a:lnTo>
                  <a:pt x="70" y="86"/>
                </a:lnTo>
                <a:cubicBezTo>
                  <a:pt x="91" y="62"/>
                  <a:pt x="91" y="41"/>
                  <a:pt x="91" y="17"/>
                </a:cubicBezTo>
                <a:cubicBezTo>
                  <a:pt x="80" y="6"/>
                  <a:pt x="69" y="1"/>
                  <a:pt x="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8" name="Google Shape;3288;p36"/>
          <p:cNvSpPr/>
          <p:nvPr/>
        </p:nvSpPr>
        <p:spPr>
          <a:xfrm>
            <a:off x="8055646" y="1250886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37" y="1"/>
                </a:moveTo>
                <a:cubicBezTo>
                  <a:pt x="28" y="1"/>
                  <a:pt x="22" y="6"/>
                  <a:pt x="22" y="17"/>
                </a:cubicBezTo>
                <a:cubicBezTo>
                  <a:pt x="1" y="17"/>
                  <a:pt x="1" y="40"/>
                  <a:pt x="1" y="40"/>
                </a:cubicBezTo>
                <a:cubicBezTo>
                  <a:pt x="22" y="62"/>
                  <a:pt x="46" y="62"/>
                  <a:pt x="46" y="62"/>
                </a:cubicBezTo>
                <a:cubicBezTo>
                  <a:pt x="67" y="40"/>
                  <a:pt x="67" y="17"/>
                  <a:pt x="67" y="17"/>
                </a:cubicBezTo>
                <a:cubicBezTo>
                  <a:pt x="57" y="6"/>
                  <a:pt x="45" y="1"/>
                  <a:pt x="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36"/>
          <p:cNvSpPr/>
          <p:nvPr/>
        </p:nvSpPr>
        <p:spPr>
          <a:xfrm>
            <a:off x="8052006" y="1250095"/>
            <a:ext cx="18037" cy="14398"/>
          </a:xfrm>
          <a:custGeom>
            <a:avLst/>
            <a:gdLst/>
            <a:ahLst/>
            <a:cxnLst/>
            <a:rect l="l" t="t" r="r" b="b"/>
            <a:pathLst>
              <a:path w="114" h="91" extrusionOk="0">
                <a:moveTo>
                  <a:pt x="69" y="22"/>
                </a:moveTo>
                <a:lnTo>
                  <a:pt x="69" y="45"/>
                </a:lnTo>
                <a:lnTo>
                  <a:pt x="45" y="45"/>
                </a:lnTo>
                <a:lnTo>
                  <a:pt x="45" y="22"/>
                </a:lnTo>
                <a:close/>
                <a:moveTo>
                  <a:pt x="24" y="0"/>
                </a:moveTo>
                <a:cubicBezTo>
                  <a:pt x="0" y="22"/>
                  <a:pt x="0" y="45"/>
                  <a:pt x="24" y="67"/>
                </a:cubicBezTo>
                <a:lnTo>
                  <a:pt x="45" y="90"/>
                </a:lnTo>
                <a:cubicBezTo>
                  <a:pt x="69" y="90"/>
                  <a:pt x="69" y="67"/>
                  <a:pt x="90" y="67"/>
                </a:cubicBezTo>
                <a:lnTo>
                  <a:pt x="90" y="45"/>
                </a:lnTo>
                <a:cubicBezTo>
                  <a:pt x="114" y="22"/>
                  <a:pt x="90" y="22"/>
                  <a:pt x="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3290;p36"/>
          <p:cNvSpPr/>
          <p:nvPr/>
        </p:nvSpPr>
        <p:spPr>
          <a:xfrm>
            <a:off x="7980491" y="1308004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32" y="1"/>
                </a:moveTo>
                <a:cubicBezTo>
                  <a:pt x="24" y="1"/>
                  <a:pt x="12" y="6"/>
                  <a:pt x="1" y="17"/>
                </a:cubicBezTo>
                <a:lnTo>
                  <a:pt x="1" y="62"/>
                </a:lnTo>
                <a:lnTo>
                  <a:pt x="46" y="62"/>
                </a:lnTo>
                <a:cubicBezTo>
                  <a:pt x="69" y="62"/>
                  <a:pt x="69" y="41"/>
                  <a:pt x="46" y="17"/>
                </a:cubicBezTo>
                <a:cubicBezTo>
                  <a:pt x="46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36"/>
          <p:cNvSpPr/>
          <p:nvPr/>
        </p:nvSpPr>
        <p:spPr>
          <a:xfrm>
            <a:off x="7977168" y="1307212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67" y="22"/>
                </a:moveTo>
                <a:lnTo>
                  <a:pt x="67" y="46"/>
                </a:lnTo>
                <a:cubicBezTo>
                  <a:pt x="67" y="67"/>
                  <a:pt x="45" y="67"/>
                  <a:pt x="45" y="67"/>
                </a:cubicBezTo>
                <a:lnTo>
                  <a:pt x="45" y="46"/>
                </a:lnTo>
                <a:lnTo>
                  <a:pt x="45" y="22"/>
                </a:lnTo>
                <a:close/>
                <a:moveTo>
                  <a:pt x="22" y="0"/>
                </a:moveTo>
                <a:cubicBezTo>
                  <a:pt x="0" y="22"/>
                  <a:pt x="0" y="46"/>
                  <a:pt x="22" y="67"/>
                </a:cubicBezTo>
                <a:cubicBezTo>
                  <a:pt x="22" y="91"/>
                  <a:pt x="22" y="91"/>
                  <a:pt x="45" y="91"/>
                </a:cubicBezTo>
                <a:cubicBezTo>
                  <a:pt x="67" y="91"/>
                  <a:pt x="67" y="91"/>
                  <a:pt x="67" y="67"/>
                </a:cubicBezTo>
                <a:cubicBezTo>
                  <a:pt x="90" y="67"/>
                  <a:pt x="90" y="67"/>
                  <a:pt x="90" y="46"/>
                </a:cubicBezTo>
                <a:lnTo>
                  <a:pt x="90" y="22"/>
                </a:lnTo>
                <a:cubicBezTo>
                  <a:pt x="67" y="0"/>
                  <a:pt x="45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36"/>
          <p:cNvSpPr/>
          <p:nvPr/>
        </p:nvSpPr>
        <p:spPr>
          <a:xfrm>
            <a:off x="7987611" y="1242975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24" y="0"/>
                </a:moveTo>
                <a:cubicBezTo>
                  <a:pt x="1" y="22"/>
                  <a:pt x="1" y="22"/>
                  <a:pt x="24" y="45"/>
                </a:cubicBezTo>
                <a:cubicBezTo>
                  <a:pt x="24" y="56"/>
                  <a:pt x="30" y="61"/>
                  <a:pt x="38" y="61"/>
                </a:cubicBezTo>
                <a:cubicBezTo>
                  <a:pt x="46" y="61"/>
                  <a:pt x="58" y="56"/>
                  <a:pt x="69" y="45"/>
                </a:cubicBezTo>
                <a:lnTo>
                  <a:pt x="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36"/>
          <p:cNvSpPr/>
          <p:nvPr/>
        </p:nvSpPr>
        <p:spPr>
          <a:xfrm>
            <a:off x="7987611" y="1240127"/>
            <a:ext cx="14556" cy="13449"/>
          </a:xfrm>
          <a:custGeom>
            <a:avLst/>
            <a:gdLst/>
            <a:ahLst/>
            <a:cxnLst/>
            <a:rect l="l" t="t" r="r" b="b"/>
            <a:pathLst>
              <a:path w="92" h="85" extrusionOk="0">
                <a:moveTo>
                  <a:pt x="46" y="18"/>
                </a:moveTo>
                <a:lnTo>
                  <a:pt x="46" y="40"/>
                </a:lnTo>
                <a:lnTo>
                  <a:pt x="46" y="63"/>
                </a:lnTo>
                <a:lnTo>
                  <a:pt x="24" y="63"/>
                </a:lnTo>
                <a:lnTo>
                  <a:pt x="24" y="40"/>
                </a:lnTo>
                <a:lnTo>
                  <a:pt x="46" y="18"/>
                </a:lnTo>
                <a:close/>
                <a:moveTo>
                  <a:pt x="47" y="0"/>
                </a:moveTo>
                <a:cubicBezTo>
                  <a:pt x="36" y="0"/>
                  <a:pt x="24" y="6"/>
                  <a:pt x="24" y="18"/>
                </a:cubicBezTo>
                <a:cubicBezTo>
                  <a:pt x="1" y="18"/>
                  <a:pt x="1" y="18"/>
                  <a:pt x="1" y="40"/>
                </a:cubicBezTo>
                <a:lnTo>
                  <a:pt x="1" y="63"/>
                </a:lnTo>
                <a:cubicBezTo>
                  <a:pt x="1" y="85"/>
                  <a:pt x="24" y="85"/>
                  <a:pt x="24" y="85"/>
                </a:cubicBezTo>
                <a:lnTo>
                  <a:pt x="69" y="85"/>
                </a:lnTo>
                <a:cubicBezTo>
                  <a:pt x="91" y="63"/>
                  <a:pt x="91" y="40"/>
                  <a:pt x="69" y="18"/>
                </a:cubicBezTo>
                <a:cubicBezTo>
                  <a:pt x="69" y="6"/>
                  <a:pt x="58" y="0"/>
                  <a:pt x="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36"/>
          <p:cNvSpPr/>
          <p:nvPr/>
        </p:nvSpPr>
        <p:spPr>
          <a:xfrm>
            <a:off x="8062765" y="1183010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54" y="0"/>
                </a:moveTo>
                <a:cubicBezTo>
                  <a:pt x="45" y="0"/>
                  <a:pt x="34" y="6"/>
                  <a:pt x="22" y="18"/>
                </a:cubicBezTo>
                <a:cubicBezTo>
                  <a:pt x="22" y="18"/>
                  <a:pt x="1" y="39"/>
                  <a:pt x="22" y="63"/>
                </a:cubicBezTo>
                <a:lnTo>
                  <a:pt x="68" y="63"/>
                </a:lnTo>
                <a:lnTo>
                  <a:pt x="68" y="18"/>
                </a:lnTo>
                <a:cubicBezTo>
                  <a:pt x="68" y="6"/>
                  <a:pt x="62" y="0"/>
                  <a:pt x="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36"/>
          <p:cNvSpPr/>
          <p:nvPr/>
        </p:nvSpPr>
        <p:spPr>
          <a:xfrm>
            <a:off x="8062765" y="1182061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4"/>
                </a:moveTo>
                <a:lnTo>
                  <a:pt x="68" y="45"/>
                </a:lnTo>
                <a:lnTo>
                  <a:pt x="46" y="45"/>
                </a:lnTo>
                <a:cubicBezTo>
                  <a:pt x="46" y="57"/>
                  <a:pt x="46" y="63"/>
                  <a:pt x="43" y="63"/>
                </a:cubicBezTo>
                <a:cubicBezTo>
                  <a:pt x="40" y="63"/>
                  <a:pt x="34" y="57"/>
                  <a:pt x="22" y="45"/>
                </a:cubicBezTo>
                <a:lnTo>
                  <a:pt x="46" y="24"/>
                </a:lnTo>
                <a:close/>
                <a:moveTo>
                  <a:pt x="22" y="0"/>
                </a:moveTo>
                <a:cubicBezTo>
                  <a:pt x="1" y="24"/>
                  <a:pt x="1" y="45"/>
                  <a:pt x="1" y="69"/>
                </a:cubicBezTo>
                <a:cubicBezTo>
                  <a:pt x="22" y="91"/>
                  <a:pt x="22" y="91"/>
                  <a:pt x="46" y="91"/>
                </a:cubicBezTo>
                <a:cubicBezTo>
                  <a:pt x="46" y="91"/>
                  <a:pt x="68" y="91"/>
                  <a:pt x="68" y="69"/>
                </a:cubicBezTo>
                <a:cubicBezTo>
                  <a:pt x="91" y="69"/>
                  <a:pt x="91" y="69"/>
                  <a:pt x="91" y="45"/>
                </a:cubicBezTo>
                <a:lnTo>
                  <a:pt x="91" y="24"/>
                </a:lnTo>
                <a:cubicBezTo>
                  <a:pt x="68" y="0"/>
                  <a:pt x="68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36"/>
          <p:cNvSpPr/>
          <p:nvPr/>
        </p:nvSpPr>
        <p:spPr>
          <a:xfrm>
            <a:off x="8048526" y="1317813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0" y="0"/>
                </a:moveTo>
                <a:lnTo>
                  <a:pt x="0" y="45"/>
                </a:lnTo>
                <a:cubicBezTo>
                  <a:pt x="0" y="57"/>
                  <a:pt x="6" y="63"/>
                  <a:pt x="14" y="63"/>
                </a:cubicBezTo>
                <a:cubicBezTo>
                  <a:pt x="23" y="63"/>
                  <a:pt x="34" y="57"/>
                  <a:pt x="46" y="45"/>
                </a:cubicBezTo>
                <a:cubicBezTo>
                  <a:pt x="46" y="45"/>
                  <a:pt x="67" y="24"/>
                  <a:pt x="46" y="24"/>
                </a:cubicBezTo>
                <a:cubicBezTo>
                  <a:pt x="46" y="0"/>
                  <a:pt x="22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36"/>
          <p:cNvSpPr/>
          <p:nvPr/>
        </p:nvSpPr>
        <p:spPr>
          <a:xfrm>
            <a:off x="8044887" y="1315123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69" y="41"/>
                </a:moveTo>
                <a:cubicBezTo>
                  <a:pt x="69" y="62"/>
                  <a:pt x="69" y="62"/>
                  <a:pt x="45" y="62"/>
                </a:cubicBezTo>
                <a:lnTo>
                  <a:pt x="23" y="62"/>
                </a:lnTo>
                <a:cubicBezTo>
                  <a:pt x="23" y="41"/>
                  <a:pt x="23" y="41"/>
                  <a:pt x="45" y="41"/>
                </a:cubicBezTo>
                <a:close/>
                <a:moveTo>
                  <a:pt x="57" y="1"/>
                </a:moveTo>
                <a:cubicBezTo>
                  <a:pt x="46" y="1"/>
                  <a:pt x="34" y="6"/>
                  <a:pt x="23" y="17"/>
                </a:cubicBezTo>
                <a:cubicBezTo>
                  <a:pt x="0" y="17"/>
                  <a:pt x="0" y="62"/>
                  <a:pt x="0" y="86"/>
                </a:cubicBezTo>
                <a:lnTo>
                  <a:pt x="69" y="86"/>
                </a:lnTo>
                <a:cubicBezTo>
                  <a:pt x="90" y="86"/>
                  <a:pt x="90" y="62"/>
                  <a:pt x="90" y="62"/>
                </a:cubicBezTo>
                <a:lnTo>
                  <a:pt x="90" y="17"/>
                </a:lnTo>
                <a:cubicBezTo>
                  <a:pt x="79" y="6"/>
                  <a:pt x="68" y="1"/>
                  <a:pt x="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36"/>
          <p:cNvSpPr/>
          <p:nvPr/>
        </p:nvSpPr>
        <p:spPr>
          <a:xfrm>
            <a:off x="8123364" y="1260538"/>
            <a:ext cx="11075" cy="9019"/>
          </a:xfrm>
          <a:custGeom>
            <a:avLst/>
            <a:gdLst/>
            <a:ahLst/>
            <a:cxnLst/>
            <a:rect l="l" t="t" r="r" b="b"/>
            <a:pathLst>
              <a:path w="70" h="57" extrusionOk="0">
                <a:moveTo>
                  <a:pt x="1" y="1"/>
                </a:moveTo>
                <a:lnTo>
                  <a:pt x="1" y="46"/>
                </a:lnTo>
                <a:cubicBezTo>
                  <a:pt x="16" y="46"/>
                  <a:pt x="22" y="57"/>
                  <a:pt x="30" y="57"/>
                </a:cubicBezTo>
                <a:cubicBezTo>
                  <a:pt x="34" y="57"/>
                  <a:pt x="39" y="54"/>
                  <a:pt x="46" y="46"/>
                </a:cubicBezTo>
                <a:cubicBezTo>
                  <a:pt x="69" y="46"/>
                  <a:pt x="69" y="24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36"/>
          <p:cNvSpPr/>
          <p:nvPr/>
        </p:nvSpPr>
        <p:spPr>
          <a:xfrm>
            <a:off x="8119883" y="1257215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2"/>
                </a:moveTo>
                <a:cubicBezTo>
                  <a:pt x="46" y="22"/>
                  <a:pt x="68" y="22"/>
                  <a:pt x="68" y="45"/>
                </a:cubicBezTo>
                <a:lnTo>
                  <a:pt x="68" y="67"/>
                </a:lnTo>
                <a:lnTo>
                  <a:pt x="46" y="67"/>
                </a:lnTo>
                <a:lnTo>
                  <a:pt x="46" y="45"/>
                </a:lnTo>
                <a:lnTo>
                  <a:pt x="46" y="22"/>
                </a:lnTo>
                <a:close/>
                <a:moveTo>
                  <a:pt x="23" y="0"/>
                </a:moveTo>
                <a:cubicBezTo>
                  <a:pt x="23" y="22"/>
                  <a:pt x="1" y="22"/>
                  <a:pt x="1" y="45"/>
                </a:cubicBezTo>
                <a:cubicBezTo>
                  <a:pt x="1" y="45"/>
                  <a:pt x="1" y="67"/>
                  <a:pt x="23" y="67"/>
                </a:cubicBezTo>
                <a:cubicBezTo>
                  <a:pt x="23" y="91"/>
                  <a:pt x="23" y="91"/>
                  <a:pt x="46" y="91"/>
                </a:cubicBezTo>
                <a:lnTo>
                  <a:pt x="68" y="91"/>
                </a:lnTo>
                <a:cubicBezTo>
                  <a:pt x="91" y="67"/>
                  <a:pt x="91" y="67"/>
                  <a:pt x="91" y="45"/>
                </a:cubicBezTo>
                <a:lnTo>
                  <a:pt x="91" y="22"/>
                </a:lnTo>
                <a:cubicBezTo>
                  <a:pt x="68" y="0"/>
                  <a:pt x="46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36"/>
          <p:cNvSpPr/>
          <p:nvPr/>
        </p:nvSpPr>
        <p:spPr>
          <a:xfrm>
            <a:off x="8073366" y="1117823"/>
            <a:ext cx="11075" cy="8860"/>
          </a:xfrm>
          <a:custGeom>
            <a:avLst/>
            <a:gdLst/>
            <a:ahLst/>
            <a:cxnLst/>
            <a:rect l="l" t="t" r="r" b="b"/>
            <a:pathLst>
              <a:path w="70" h="56" extrusionOk="0">
                <a:moveTo>
                  <a:pt x="24" y="0"/>
                </a:moveTo>
                <a:cubicBezTo>
                  <a:pt x="1" y="0"/>
                  <a:pt x="1" y="23"/>
                  <a:pt x="1" y="45"/>
                </a:cubicBezTo>
                <a:cubicBezTo>
                  <a:pt x="16" y="45"/>
                  <a:pt x="31" y="56"/>
                  <a:pt x="39" y="56"/>
                </a:cubicBezTo>
                <a:cubicBezTo>
                  <a:pt x="43" y="56"/>
                  <a:pt x="46" y="53"/>
                  <a:pt x="46" y="45"/>
                </a:cubicBezTo>
                <a:cubicBezTo>
                  <a:pt x="69" y="45"/>
                  <a:pt x="69" y="23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36"/>
          <p:cNvSpPr/>
          <p:nvPr/>
        </p:nvSpPr>
        <p:spPr>
          <a:xfrm>
            <a:off x="8069885" y="1114342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2"/>
                </a:moveTo>
                <a:cubicBezTo>
                  <a:pt x="68" y="22"/>
                  <a:pt x="68" y="45"/>
                  <a:pt x="68" y="45"/>
                </a:cubicBezTo>
                <a:lnTo>
                  <a:pt x="68" y="67"/>
                </a:lnTo>
                <a:lnTo>
                  <a:pt x="46" y="67"/>
                </a:lnTo>
                <a:lnTo>
                  <a:pt x="46" y="45"/>
                </a:lnTo>
                <a:lnTo>
                  <a:pt x="46" y="22"/>
                </a:lnTo>
                <a:close/>
                <a:moveTo>
                  <a:pt x="68" y="0"/>
                </a:moveTo>
                <a:cubicBezTo>
                  <a:pt x="46" y="0"/>
                  <a:pt x="46" y="0"/>
                  <a:pt x="23" y="22"/>
                </a:cubicBezTo>
                <a:cubicBezTo>
                  <a:pt x="1" y="22"/>
                  <a:pt x="1" y="45"/>
                  <a:pt x="23" y="67"/>
                </a:cubicBezTo>
                <a:cubicBezTo>
                  <a:pt x="23" y="91"/>
                  <a:pt x="46" y="91"/>
                  <a:pt x="46" y="91"/>
                </a:cubicBezTo>
                <a:lnTo>
                  <a:pt x="91" y="91"/>
                </a:lnTo>
                <a:lnTo>
                  <a:pt x="91" y="45"/>
                </a:lnTo>
                <a:lnTo>
                  <a:pt x="91" y="22"/>
                </a:lnTo>
                <a:cubicBezTo>
                  <a:pt x="91" y="0"/>
                  <a:pt x="68" y="0"/>
                  <a:pt x="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36"/>
          <p:cNvSpPr/>
          <p:nvPr/>
        </p:nvSpPr>
        <p:spPr>
          <a:xfrm>
            <a:off x="8037608" y="1385848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24" y="0"/>
                </a:moveTo>
                <a:cubicBezTo>
                  <a:pt x="1" y="0"/>
                  <a:pt x="1" y="22"/>
                  <a:pt x="24" y="45"/>
                </a:cubicBezTo>
                <a:cubicBezTo>
                  <a:pt x="24" y="56"/>
                  <a:pt x="30" y="61"/>
                  <a:pt x="35" y="61"/>
                </a:cubicBezTo>
                <a:cubicBezTo>
                  <a:pt x="41" y="61"/>
                  <a:pt x="46" y="56"/>
                  <a:pt x="46" y="45"/>
                </a:cubicBezTo>
                <a:cubicBezTo>
                  <a:pt x="69" y="45"/>
                  <a:pt x="69" y="22"/>
                  <a:pt x="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36"/>
          <p:cNvSpPr/>
          <p:nvPr/>
        </p:nvSpPr>
        <p:spPr>
          <a:xfrm>
            <a:off x="8037608" y="1383000"/>
            <a:ext cx="14556" cy="13449"/>
          </a:xfrm>
          <a:custGeom>
            <a:avLst/>
            <a:gdLst/>
            <a:ahLst/>
            <a:cxnLst/>
            <a:rect l="l" t="t" r="r" b="b"/>
            <a:pathLst>
              <a:path w="92" h="85" extrusionOk="0">
                <a:moveTo>
                  <a:pt x="46" y="18"/>
                </a:moveTo>
                <a:lnTo>
                  <a:pt x="46" y="40"/>
                </a:lnTo>
                <a:lnTo>
                  <a:pt x="46" y="63"/>
                </a:lnTo>
                <a:lnTo>
                  <a:pt x="24" y="63"/>
                </a:lnTo>
                <a:lnTo>
                  <a:pt x="24" y="40"/>
                </a:lnTo>
                <a:cubicBezTo>
                  <a:pt x="24" y="18"/>
                  <a:pt x="24" y="18"/>
                  <a:pt x="46" y="18"/>
                </a:cubicBezTo>
                <a:close/>
                <a:moveTo>
                  <a:pt x="35" y="0"/>
                </a:moveTo>
                <a:cubicBezTo>
                  <a:pt x="24" y="0"/>
                  <a:pt x="13" y="6"/>
                  <a:pt x="1" y="18"/>
                </a:cubicBezTo>
                <a:lnTo>
                  <a:pt x="1" y="40"/>
                </a:lnTo>
                <a:lnTo>
                  <a:pt x="1" y="63"/>
                </a:lnTo>
                <a:cubicBezTo>
                  <a:pt x="1" y="85"/>
                  <a:pt x="24" y="85"/>
                  <a:pt x="46" y="85"/>
                </a:cubicBezTo>
                <a:lnTo>
                  <a:pt x="69" y="85"/>
                </a:lnTo>
                <a:cubicBezTo>
                  <a:pt x="69" y="63"/>
                  <a:pt x="69" y="63"/>
                  <a:pt x="91" y="40"/>
                </a:cubicBezTo>
                <a:lnTo>
                  <a:pt x="69" y="18"/>
                </a:lnTo>
                <a:cubicBezTo>
                  <a:pt x="58" y="6"/>
                  <a:pt x="46" y="0"/>
                  <a:pt x="3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36"/>
          <p:cNvSpPr/>
          <p:nvPr/>
        </p:nvSpPr>
        <p:spPr>
          <a:xfrm>
            <a:off x="7937614" y="1100103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24" y="0"/>
                </a:moveTo>
                <a:cubicBezTo>
                  <a:pt x="1" y="22"/>
                  <a:pt x="1" y="22"/>
                  <a:pt x="24" y="45"/>
                </a:cubicBezTo>
                <a:cubicBezTo>
                  <a:pt x="24" y="56"/>
                  <a:pt x="30" y="61"/>
                  <a:pt x="38" y="61"/>
                </a:cubicBezTo>
                <a:cubicBezTo>
                  <a:pt x="46" y="61"/>
                  <a:pt x="58" y="56"/>
                  <a:pt x="69" y="45"/>
                </a:cubicBezTo>
                <a:lnTo>
                  <a:pt x="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36"/>
          <p:cNvSpPr/>
          <p:nvPr/>
        </p:nvSpPr>
        <p:spPr>
          <a:xfrm>
            <a:off x="7937614" y="1096305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69" y="46"/>
                </a:moveTo>
                <a:lnTo>
                  <a:pt x="46" y="69"/>
                </a:lnTo>
                <a:lnTo>
                  <a:pt x="24" y="69"/>
                </a:lnTo>
                <a:lnTo>
                  <a:pt x="24" y="46"/>
                </a:lnTo>
                <a:close/>
                <a:moveTo>
                  <a:pt x="46" y="1"/>
                </a:moveTo>
                <a:cubicBezTo>
                  <a:pt x="46" y="1"/>
                  <a:pt x="24" y="1"/>
                  <a:pt x="24" y="24"/>
                </a:cubicBezTo>
                <a:cubicBezTo>
                  <a:pt x="1" y="24"/>
                  <a:pt x="1" y="69"/>
                  <a:pt x="1" y="69"/>
                </a:cubicBezTo>
                <a:cubicBezTo>
                  <a:pt x="24" y="91"/>
                  <a:pt x="24" y="91"/>
                  <a:pt x="46" y="91"/>
                </a:cubicBezTo>
                <a:lnTo>
                  <a:pt x="69" y="91"/>
                </a:lnTo>
                <a:cubicBezTo>
                  <a:pt x="91" y="69"/>
                  <a:pt x="91" y="69"/>
                  <a:pt x="91" y="46"/>
                </a:cubicBezTo>
                <a:cubicBezTo>
                  <a:pt x="91" y="46"/>
                  <a:pt x="91" y="24"/>
                  <a:pt x="69" y="24"/>
                </a:cubicBezTo>
                <a:cubicBezTo>
                  <a:pt x="69" y="24"/>
                  <a:pt x="69" y="1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36"/>
          <p:cNvSpPr/>
          <p:nvPr/>
        </p:nvSpPr>
        <p:spPr>
          <a:xfrm>
            <a:off x="7873376" y="1090135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32" y="0"/>
                </a:moveTo>
                <a:cubicBezTo>
                  <a:pt x="23" y="0"/>
                  <a:pt x="12" y="6"/>
                  <a:pt x="0" y="18"/>
                </a:cubicBezTo>
                <a:lnTo>
                  <a:pt x="0" y="63"/>
                </a:lnTo>
                <a:lnTo>
                  <a:pt x="46" y="63"/>
                </a:lnTo>
                <a:cubicBezTo>
                  <a:pt x="69" y="40"/>
                  <a:pt x="69" y="18"/>
                  <a:pt x="46" y="18"/>
                </a:cubicBezTo>
                <a:cubicBezTo>
                  <a:pt x="46" y="6"/>
                  <a:pt x="40" y="0"/>
                  <a:pt x="3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36"/>
          <p:cNvSpPr/>
          <p:nvPr/>
        </p:nvSpPr>
        <p:spPr>
          <a:xfrm>
            <a:off x="7869895" y="1087761"/>
            <a:ext cx="14556" cy="15822"/>
          </a:xfrm>
          <a:custGeom>
            <a:avLst/>
            <a:gdLst/>
            <a:ahLst/>
            <a:cxnLst/>
            <a:rect l="l" t="t" r="r" b="b"/>
            <a:pathLst>
              <a:path w="92" h="100" extrusionOk="0">
                <a:moveTo>
                  <a:pt x="68" y="33"/>
                </a:moveTo>
                <a:lnTo>
                  <a:pt x="68" y="55"/>
                </a:lnTo>
                <a:lnTo>
                  <a:pt x="46" y="55"/>
                </a:lnTo>
                <a:cubicBezTo>
                  <a:pt x="22" y="55"/>
                  <a:pt x="22" y="33"/>
                  <a:pt x="46" y="33"/>
                </a:cubicBezTo>
                <a:close/>
                <a:moveTo>
                  <a:pt x="43" y="0"/>
                </a:moveTo>
                <a:cubicBezTo>
                  <a:pt x="36" y="0"/>
                  <a:pt x="29" y="3"/>
                  <a:pt x="22" y="9"/>
                </a:cubicBezTo>
                <a:cubicBezTo>
                  <a:pt x="1" y="33"/>
                  <a:pt x="1" y="55"/>
                  <a:pt x="22" y="78"/>
                </a:cubicBezTo>
                <a:cubicBezTo>
                  <a:pt x="22" y="78"/>
                  <a:pt x="22" y="100"/>
                  <a:pt x="46" y="100"/>
                </a:cubicBezTo>
                <a:cubicBezTo>
                  <a:pt x="68" y="100"/>
                  <a:pt x="68" y="100"/>
                  <a:pt x="68" y="78"/>
                </a:cubicBezTo>
                <a:cubicBezTo>
                  <a:pt x="91" y="78"/>
                  <a:pt x="91" y="33"/>
                  <a:pt x="91" y="33"/>
                </a:cubicBezTo>
                <a:cubicBezTo>
                  <a:pt x="74" y="16"/>
                  <a:pt x="59" y="0"/>
                  <a:pt x="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36"/>
          <p:cNvSpPr/>
          <p:nvPr/>
        </p:nvSpPr>
        <p:spPr>
          <a:xfrm>
            <a:off x="7948531" y="1032068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22" y="0"/>
                </a:moveTo>
                <a:cubicBezTo>
                  <a:pt x="0" y="24"/>
                  <a:pt x="0" y="45"/>
                  <a:pt x="0" y="45"/>
                </a:cubicBezTo>
                <a:cubicBezTo>
                  <a:pt x="11" y="57"/>
                  <a:pt x="23" y="63"/>
                  <a:pt x="31" y="63"/>
                </a:cubicBezTo>
                <a:cubicBezTo>
                  <a:pt x="40" y="63"/>
                  <a:pt x="46" y="57"/>
                  <a:pt x="46" y="45"/>
                </a:cubicBezTo>
                <a:cubicBezTo>
                  <a:pt x="67" y="45"/>
                  <a:pt x="67" y="24"/>
                  <a:pt x="46" y="24"/>
                </a:cubicBezTo>
                <a:cubicBezTo>
                  <a:pt x="46" y="0"/>
                  <a:pt x="22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36"/>
          <p:cNvSpPr/>
          <p:nvPr/>
        </p:nvSpPr>
        <p:spPr>
          <a:xfrm>
            <a:off x="7944733" y="1028587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70" y="46"/>
                </a:moveTo>
                <a:lnTo>
                  <a:pt x="70" y="67"/>
                </a:lnTo>
                <a:lnTo>
                  <a:pt x="46" y="67"/>
                </a:lnTo>
                <a:lnTo>
                  <a:pt x="46" y="46"/>
                </a:lnTo>
                <a:close/>
                <a:moveTo>
                  <a:pt x="70" y="1"/>
                </a:moveTo>
                <a:cubicBezTo>
                  <a:pt x="46" y="1"/>
                  <a:pt x="46" y="22"/>
                  <a:pt x="24" y="22"/>
                </a:cubicBezTo>
                <a:cubicBezTo>
                  <a:pt x="1" y="46"/>
                  <a:pt x="1" y="67"/>
                  <a:pt x="24" y="91"/>
                </a:cubicBezTo>
                <a:lnTo>
                  <a:pt x="91" y="91"/>
                </a:lnTo>
                <a:lnTo>
                  <a:pt x="91" y="67"/>
                </a:lnTo>
                <a:lnTo>
                  <a:pt x="91" y="22"/>
                </a:lnTo>
                <a:cubicBezTo>
                  <a:pt x="91" y="22"/>
                  <a:pt x="70" y="22"/>
                  <a:pt x="7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36"/>
          <p:cNvSpPr/>
          <p:nvPr/>
        </p:nvSpPr>
        <p:spPr>
          <a:xfrm>
            <a:off x="7930494" y="1166239"/>
            <a:ext cx="11075" cy="8860"/>
          </a:xfrm>
          <a:custGeom>
            <a:avLst/>
            <a:gdLst/>
            <a:ahLst/>
            <a:cxnLst/>
            <a:rect l="l" t="t" r="r" b="b"/>
            <a:pathLst>
              <a:path w="70" h="56" extrusionOk="0">
                <a:moveTo>
                  <a:pt x="30" y="0"/>
                </a:moveTo>
                <a:cubicBezTo>
                  <a:pt x="27" y="0"/>
                  <a:pt x="24" y="3"/>
                  <a:pt x="24" y="10"/>
                </a:cubicBezTo>
                <a:cubicBezTo>
                  <a:pt x="1" y="10"/>
                  <a:pt x="1" y="34"/>
                  <a:pt x="1" y="55"/>
                </a:cubicBezTo>
                <a:lnTo>
                  <a:pt x="46" y="55"/>
                </a:lnTo>
                <a:cubicBezTo>
                  <a:pt x="69" y="55"/>
                  <a:pt x="69" y="34"/>
                  <a:pt x="46" y="10"/>
                </a:cubicBezTo>
                <a:cubicBezTo>
                  <a:pt x="46" y="10"/>
                  <a:pt x="36" y="0"/>
                  <a:pt x="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36"/>
          <p:cNvSpPr/>
          <p:nvPr/>
        </p:nvSpPr>
        <p:spPr>
          <a:xfrm>
            <a:off x="7927013" y="1164340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68" y="22"/>
                </a:moveTo>
                <a:lnTo>
                  <a:pt x="68" y="46"/>
                </a:lnTo>
                <a:cubicBezTo>
                  <a:pt x="68" y="56"/>
                  <a:pt x="62" y="62"/>
                  <a:pt x="57" y="62"/>
                </a:cubicBezTo>
                <a:cubicBezTo>
                  <a:pt x="52" y="62"/>
                  <a:pt x="46" y="56"/>
                  <a:pt x="46" y="46"/>
                </a:cubicBezTo>
                <a:lnTo>
                  <a:pt x="46" y="22"/>
                </a:lnTo>
                <a:close/>
                <a:moveTo>
                  <a:pt x="23" y="0"/>
                </a:moveTo>
                <a:cubicBezTo>
                  <a:pt x="1" y="22"/>
                  <a:pt x="1" y="46"/>
                  <a:pt x="23" y="67"/>
                </a:cubicBezTo>
                <a:cubicBezTo>
                  <a:pt x="23" y="91"/>
                  <a:pt x="46" y="91"/>
                  <a:pt x="46" y="91"/>
                </a:cubicBezTo>
                <a:lnTo>
                  <a:pt x="91" y="91"/>
                </a:lnTo>
                <a:lnTo>
                  <a:pt x="91" y="46"/>
                </a:lnTo>
                <a:lnTo>
                  <a:pt x="91" y="22"/>
                </a:lnTo>
                <a:cubicBezTo>
                  <a:pt x="91" y="0"/>
                  <a:pt x="68" y="0"/>
                  <a:pt x="6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36"/>
          <p:cNvSpPr/>
          <p:nvPr/>
        </p:nvSpPr>
        <p:spPr>
          <a:xfrm>
            <a:off x="8005648" y="1108014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37" y="1"/>
                </a:moveTo>
                <a:cubicBezTo>
                  <a:pt x="28" y="1"/>
                  <a:pt x="22" y="6"/>
                  <a:pt x="22" y="17"/>
                </a:cubicBezTo>
                <a:cubicBezTo>
                  <a:pt x="1" y="17"/>
                  <a:pt x="1" y="40"/>
                  <a:pt x="22" y="40"/>
                </a:cubicBezTo>
                <a:cubicBezTo>
                  <a:pt x="22" y="62"/>
                  <a:pt x="46" y="62"/>
                  <a:pt x="46" y="62"/>
                </a:cubicBezTo>
                <a:cubicBezTo>
                  <a:pt x="67" y="40"/>
                  <a:pt x="67" y="17"/>
                  <a:pt x="67" y="17"/>
                </a:cubicBezTo>
                <a:cubicBezTo>
                  <a:pt x="57" y="6"/>
                  <a:pt x="45" y="1"/>
                  <a:pt x="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36"/>
          <p:cNvSpPr/>
          <p:nvPr/>
        </p:nvSpPr>
        <p:spPr>
          <a:xfrm>
            <a:off x="8005648" y="1105482"/>
            <a:ext cx="14398" cy="16138"/>
          </a:xfrm>
          <a:custGeom>
            <a:avLst/>
            <a:gdLst/>
            <a:ahLst/>
            <a:cxnLst/>
            <a:rect l="l" t="t" r="r" b="b"/>
            <a:pathLst>
              <a:path w="91" h="102" extrusionOk="0">
                <a:moveTo>
                  <a:pt x="46" y="33"/>
                </a:moveTo>
                <a:lnTo>
                  <a:pt x="46" y="56"/>
                </a:lnTo>
                <a:lnTo>
                  <a:pt x="22" y="56"/>
                </a:lnTo>
                <a:lnTo>
                  <a:pt x="22" y="33"/>
                </a:lnTo>
                <a:close/>
                <a:moveTo>
                  <a:pt x="28" y="1"/>
                </a:moveTo>
                <a:cubicBezTo>
                  <a:pt x="18" y="1"/>
                  <a:pt x="8" y="3"/>
                  <a:pt x="1" y="11"/>
                </a:cubicBezTo>
                <a:lnTo>
                  <a:pt x="1" y="33"/>
                </a:lnTo>
                <a:lnTo>
                  <a:pt x="1" y="78"/>
                </a:lnTo>
                <a:cubicBezTo>
                  <a:pt x="1" y="78"/>
                  <a:pt x="22" y="101"/>
                  <a:pt x="46" y="101"/>
                </a:cubicBezTo>
                <a:lnTo>
                  <a:pt x="67" y="78"/>
                </a:lnTo>
                <a:cubicBezTo>
                  <a:pt x="91" y="78"/>
                  <a:pt x="91" y="33"/>
                  <a:pt x="67" y="11"/>
                </a:cubicBezTo>
                <a:cubicBezTo>
                  <a:pt x="67" y="11"/>
                  <a:pt x="47" y="1"/>
                  <a:pt x="2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36"/>
          <p:cNvSpPr/>
          <p:nvPr/>
        </p:nvSpPr>
        <p:spPr>
          <a:xfrm>
            <a:off x="7955651" y="965141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45" y="1"/>
                </a:moveTo>
                <a:cubicBezTo>
                  <a:pt x="40" y="1"/>
                  <a:pt x="34" y="6"/>
                  <a:pt x="22" y="17"/>
                </a:cubicBezTo>
                <a:cubicBezTo>
                  <a:pt x="1" y="17"/>
                  <a:pt x="1" y="40"/>
                  <a:pt x="22" y="40"/>
                </a:cubicBezTo>
                <a:cubicBezTo>
                  <a:pt x="22" y="62"/>
                  <a:pt x="46" y="62"/>
                  <a:pt x="67" y="62"/>
                </a:cubicBezTo>
                <a:lnTo>
                  <a:pt x="67" y="17"/>
                </a:lnTo>
                <a:cubicBezTo>
                  <a:pt x="57" y="6"/>
                  <a:pt x="51" y="1"/>
                  <a:pt x="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36"/>
          <p:cNvSpPr/>
          <p:nvPr/>
        </p:nvSpPr>
        <p:spPr>
          <a:xfrm>
            <a:off x="7955651" y="962610"/>
            <a:ext cx="14398" cy="16138"/>
          </a:xfrm>
          <a:custGeom>
            <a:avLst/>
            <a:gdLst/>
            <a:ahLst/>
            <a:cxnLst/>
            <a:rect l="l" t="t" r="r" b="b"/>
            <a:pathLst>
              <a:path w="91" h="102" extrusionOk="0">
                <a:moveTo>
                  <a:pt x="46" y="33"/>
                </a:moveTo>
                <a:cubicBezTo>
                  <a:pt x="67" y="56"/>
                  <a:pt x="67" y="56"/>
                  <a:pt x="46" y="56"/>
                </a:cubicBezTo>
                <a:lnTo>
                  <a:pt x="22" y="56"/>
                </a:lnTo>
                <a:lnTo>
                  <a:pt x="22" y="33"/>
                </a:lnTo>
                <a:close/>
                <a:moveTo>
                  <a:pt x="34" y="1"/>
                </a:moveTo>
                <a:cubicBezTo>
                  <a:pt x="27" y="1"/>
                  <a:pt x="22" y="3"/>
                  <a:pt x="22" y="11"/>
                </a:cubicBezTo>
                <a:cubicBezTo>
                  <a:pt x="1" y="33"/>
                  <a:pt x="1" y="56"/>
                  <a:pt x="1" y="78"/>
                </a:cubicBezTo>
                <a:cubicBezTo>
                  <a:pt x="22" y="78"/>
                  <a:pt x="22" y="101"/>
                  <a:pt x="46" y="101"/>
                </a:cubicBezTo>
                <a:cubicBezTo>
                  <a:pt x="46" y="101"/>
                  <a:pt x="67" y="101"/>
                  <a:pt x="67" y="78"/>
                </a:cubicBezTo>
                <a:cubicBezTo>
                  <a:pt x="91" y="78"/>
                  <a:pt x="91" y="33"/>
                  <a:pt x="67" y="11"/>
                </a:cubicBezTo>
                <a:cubicBezTo>
                  <a:pt x="67" y="11"/>
                  <a:pt x="47" y="1"/>
                  <a:pt x="3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36"/>
          <p:cNvSpPr/>
          <p:nvPr/>
        </p:nvSpPr>
        <p:spPr>
          <a:xfrm>
            <a:off x="8016249" y="1040137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32" y="0"/>
                </a:moveTo>
                <a:cubicBezTo>
                  <a:pt x="23" y="0"/>
                  <a:pt x="12" y="6"/>
                  <a:pt x="0" y="18"/>
                </a:cubicBezTo>
                <a:lnTo>
                  <a:pt x="0" y="63"/>
                </a:lnTo>
                <a:lnTo>
                  <a:pt x="46" y="63"/>
                </a:lnTo>
                <a:cubicBezTo>
                  <a:pt x="46" y="40"/>
                  <a:pt x="69" y="40"/>
                  <a:pt x="46" y="18"/>
                </a:cubicBezTo>
                <a:cubicBezTo>
                  <a:pt x="46" y="6"/>
                  <a:pt x="40" y="0"/>
                  <a:pt x="3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36"/>
          <p:cNvSpPr/>
          <p:nvPr/>
        </p:nvSpPr>
        <p:spPr>
          <a:xfrm>
            <a:off x="8012768" y="1039188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68" y="24"/>
                </a:moveTo>
                <a:lnTo>
                  <a:pt x="68" y="46"/>
                </a:lnTo>
                <a:lnTo>
                  <a:pt x="46" y="69"/>
                </a:lnTo>
                <a:lnTo>
                  <a:pt x="46" y="46"/>
                </a:lnTo>
                <a:lnTo>
                  <a:pt x="22" y="46"/>
                </a:lnTo>
                <a:lnTo>
                  <a:pt x="46" y="24"/>
                </a:lnTo>
                <a:close/>
                <a:moveTo>
                  <a:pt x="22" y="0"/>
                </a:moveTo>
                <a:cubicBezTo>
                  <a:pt x="1" y="24"/>
                  <a:pt x="1" y="24"/>
                  <a:pt x="1" y="46"/>
                </a:cubicBezTo>
                <a:cubicBezTo>
                  <a:pt x="1" y="46"/>
                  <a:pt x="1" y="69"/>
                  <a:pt x="22" y="69"/>
                </a:cubicBezTo>
                <a:cubicBezTo>
                  <a:pt x="22" y="91"/>
                  <a:pt x="22" y="91"/>
                  <a:pt x="46" y="91"/>
                </a:cubicBezTo>
                <a:cubicBezTo>
                  <a:pt x="68" y="91"/>
                  <a:pt x="68" y="91"/>
                  <a:pt x="68" y="69"/>
                </a:cubicBezTo>
                <a:cubicBezTo>
                  <a:pt x="91" y="69"/>
                  <a:pt x="91" y="46"/>
                  <a:pt x="91" y="24"/>
                </a:cubicBezTo>
                <a:cubicBezTo>
                  <a:pt x="68" y="0"/>
                  <a:pt x="46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36"/>
          <p:cNvSpPr/>
          <p:nvPr/>
        </p:nvSpPr>
        <p:spPr>
          <a:xfrm>
            <a:off x="7919893" y="1233007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54" y="0"/>
                </a:moveTo>
                <a:cubicBezTo>
                  <a:pt x="46" y="0"/>
                  <a:pt x="34" y="6"/>
                  <a:pt x="22" y="18"/>
                </a:cubicBezTo>
                <a:cubicBezTo>
                  <a:pt x="22" y="18"/>
                  <a:pt x="1" y="40"/>
                  <a:pt x="22" y="63"/>
                </a:cubicBezTo>
                <a:lnTo>
                  <a:pt x="68" y="63"/>
                </a:lnTo>
                <a:lnTo>
                  <a:pt x="68" y="18"/>
                </a:lnTo>
                <a:cubicBezTo>
                  <a:pt x="68" y="6"/>
                  <a:pt x="62" y="0"/>
                  <a:pt x="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36"/>
          <p:cNvSpPr/>
          <p:nvPr/>
        </p:nvSpPr>
        <p:spPr>
          <a:xfrm>
            <a:off x="7919893" y="1230476"/>
            <a:ext cx="14556" cy="15980"/>
          </a:xfrm>
          <a:custGeom>
            <a:avLst/>
            <a:gdLst/>
            <a:ahLst/>
            <a:cxnLst/>
            <a:rect l="l" t="t" r="r" b="b"/>
            <a:pathLst>
              <a:path w="92" h="101" extrusionOk="0">
                <a:moveTo>
                  <a:pt x="68" y="34"/>
                </a:moveTo>
                <a:lnTo>
                  <a:pt x="68" y="56"/>
                </a:lnTo>
                <a:lnTo>
                  <a:pt x="22" y="56"/>
                </a:lnTo>
                <a:cubicBezTo>
                  <a:pt x="22" y="34"/>
                  <a:pt x="22" y="34"/>
                  <a:pt x="46" y="34"/>
                </a:cubicBezTo>
                <a:close/>
                <a:moveTo>
                  <a:pt x="45" y="1"/>
                </a:moveTo>
                <a:cubicBezTo>
                  <a:pt x="38" y="1"/>
                  <a:pt x="30" y="3"/>
                  <a:pt x="22" y="10"/>
                </a:cubicBezTo>
                <a:cubicBezTo>
                  <a:pt x="1" y="10"/>
                  <a:pt x="1" y="34"/>
                  <a:pt x="1" y="34"/>
                </a:cubicBezTo>
                <a:lnTo>
                  <a:pt x="1" y="79"/>
                </a:lnTo>
                <a:cubicBezTo>
                  <a:pt x="22" y="79"/>
                  <a:pt x="22" y="101"/>
                  <a:pt x="46" y="101"/>
                </a:cubicBezTo>
                <a:cubicBezTo>
                  <a:pt x="46" y="101"/>
                  <a:pt x="68" y="101"/>
                  <a:pt x="68" y="79"/>
                </a:cubicBezTo>
                <a:cubicBezTo>
                  <a:pt x="91" y="79"/>
                  <a:pt x="91" y="56"/>
                  <a:pt x="91" y="56"/>
                </a:cubicBezTo>
                <a:lnTo>
                  <a:pt x="91" y="10"/>
                </a:lnTo>
                <a:cubicBezTo>
                  <a:pt x="75" y="10"/>
                  <a:pt x="61" y="1"/>
                  <a:pt x="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36"/>
          <p:cNvSpPr/>
          <p:nvPr/>
        </p:nvSpPr>
        <p:spPr>
          <a:xfrm>
            <a:off x="7891413" y="957230"/>
            <a:ext cx="10601" cy="9810"/>
          </a:xfrm>
          <a:custGeom>
            <a:avLst/>
            <a:gdLst/>
            <a:ahLst/>
            <a:cxnLst/>
            <a:rect l="l" t="t" r="r" b="b"/>
            <a:pathLst>
              <a:path w="67" h="62" extrusionOk="0">
                <a:moveTo>
                  <a:pt x="0" y="0"/>
                </a:moveTo>
                <a:lnTo>
                  <a:pt x="0" y="45"/>
                </a:lnTo>
                <a:cubicBezTo>
                  <a:pt x="0" y="56"/>
                  <a:pt x="6" y="61"/>
                  <a:pt x="14" y="61"/>
                </a:cubicBezTo>
                <a:cubicBezTo>
                  <a:pt x="22" y="61"/>
                  <a:pt x="34" y="56"/>
                  <a:pt x="45" y="45"/>
                </a:cubicBezTo>
                <a:cubicBezTo>
                  <a:pt x="45" y="45"/>
                  <a:pt x="67" y="22"/>
                  <a:pt x="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36"/>
          <p:cNvSpPr/>
          <p:nvPr/>
        </p:nvSpPr>
        <p:spPr>
          <a:xfrm>
            <a:off x="7887616" y="954382"/>
            <a:ext cx="14398" cy="13449"/>
          </a:xfrm>
          <a:custGeom>
            <a:avLst/>
            <a:gdLst/>
            <a:ahLst/>
            <a:cxnLst/>
            <a:rect l="l" t="t" r="r" b="b"/>
            <a:pathLst>
              <a:path w="91" h="85" extrusionOk="0">
                <a:moveTo>
                  <a:pt x="69" y="40"/>
                </a:moveTo>
                <a:cubicBezTo>
                  <a:pt x="69" y="40"/>
                  <a:pt x="69" y="63"/>
                  <a:pt x="46" y="63"/>
                </a:cubicBezTo>
                <a:lnTo>
                  <a:pt x="24" y="40"/>
                </a:lnTo>
                <a:close/>
                <a:moveTo>
                  <a:pt x="58" y="0"/>
                </a:moveTo>
                <a:cubicBezTo>
                  <a:pt x="46" y="0"/>
                  <a:pt x="35" y="6"/>
                  <a:pt x="24" y="18"/>
                </a:cubicBezTo>
                <a:cubicBezTo>
                  <a:pt x="1" y="18"/>
                  <a:pt x="1" y="18"/>
                  <a:pt x="1" y="40"/>
                </a:cubicBezTo>
                <a:lnTo>
                  <a:pt x="1" y="63"/>
                </a:lnTo>
                <a:cubicBezTo>
                  <a:pt x="24" y="85"/>
                  <a:pt x="24" y="85"/>
                  <a:pt x="46" y="85"/>
                </a:cubicBezTo>
                <a:lnTo>
                  <a:pt x="69" y="85"/>
                </a:lnTo>
                <a:cubicBezTo>
                  <a:pt x="91" y="63"/>
                  <a:pt x="91" y="40"/>
                  <a:pt x="91" y="18"/>
                </a:cubicBezTo>
                <a:cubicBezTo>
                  <a:pt x="80" y="6"/>
                  <a:pt x="69" y="0"/>
                  <a:pt x="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36"/>
          <p:cNvSpPr/>
          <p:nvPr/>
        </p:nvSpPr>
        <p:spPr>
          <a:xfrm>
            <a:off x="7898533" y="889196"/>
            <a:ext cx="10759" cy="10917"/>
          </a:xfrm>
          <a:custGeom>
            <a:avLst/>
            <a:gdLst/>
            <a:ahLst/>
            <a:cxnLst/>
            <a:rect l="l" t="t" r="r" b="b"/>
            <a:pathLst>
              <a:path w="68" h="69" extrusionOk="0">
                <a:moveTo>
                  <a:pt x="22" y="0"/>
                </a:moveTo>
                <a:cubicBezTo>
                  <a:pt x="0" y="24"/>
                  <a:pt x="0" y="45"/>
                  <a:pt x="0" y="45"/>
                </a:cubicBezTo>
                <a:cubicBezTo>
                  <a:pt x="22" y="69"/>
                  <a:pt x="46" y="69"/>
                  <a:pt x="46" y="69"/>
                </a:cubicBezTo>
                <a:cubicBezTo>
                  <a:pt x="67" y="45"/>
                  <a:pt x="67" y="24"/>
                  <a:pt x="67" y="24"/>
                </a:cubicBezTo>
                <a:cubicBezTo>
                  <a:pt x="46" y="0"/>
                  <a:pt x="22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36"/>
          <p:cNvSpPr/>
          <p:nvPr/>
        </p:nvSpPr>
        <p:spPr>
          <a:xfrm>
            <a:off x="7894736" y="886506"/>
            <a:ext cx="18195" cy="13607"/>
          </a:xfrm>
          <a:custGeom>
            <a:avLst/>
            <a:gdLst/>
            <a:ahLst/>
            <a:cxnLst/>
            <a:rect l="l" t="t" r="r" b="b"/>
            <a:pathLst>
              <a:path w="115" h="86" extrusionOk="0">
                <a:moveTo>
                  <a:pt x="70" y="41"/>
                </a:moveTo>
                <a:lnTo>
                  <a:pt x="70" y="62"/>
                </a:lnTo>
                <a:lnTo>
                  <a:pt x="46" y="62"/>
                </a:lnTo>
                <a:lnTo>
                  <a:pt x="46" y="41"/>
                </a:lnTo>
                <a:close/>
                <a:moveTo>
                  <a:pt x="58" y="1"/>
                </a:moveTo>
                <a:cubicBezTo>
                  <a:pt x="46" y="1"/>
                  <a:pt x="35" y="6"/>
                  <a:pt x="24" y="17"/>
                </a:cubicBezTo>
                <a:lnTo>
                  <a:pt x="24" y="41"/>
                </a:lnTo>
                <a:cubicBezTo>
                  <a:pt x="1" y="62"/>
                  <a:pt x="24" y="62"/>
                  <a:pt x="24" y="86"/>
                </a:cubicBezTo>
                <a:lnTo>
                  <a:pt x="91" y="86"/>
                </a:lnTo>
                <a:cubicBezTo>
                  <a:pt x="115" y="62"/>
                  <a:pt x="115" y="41"/>
                  <a:pt x="91" y="17"/>
                </a:cubicBezTo>
                <a:cubicBezTo>
                  <a:pt x="80" y="6"/>
                  <a:pt x="69" y="1"/>
                  <a:pt x="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36"/>
          <p:cNvSpPr/>
          <p:nvPr/>
        </p:nvSpPr>
        <p:spPr>
          <a:xfrm>
            <a:off x="7880496" y="1023366"/>
            <a:ext cx="11075" cy="8860"/>
          </a:xfrm>
          <a:custGeom>
            <a:avLst/>
            <a:gdLst/>
            <a:ahLst/>
            <a:cxnLst/>
            <a:rect l="l" t="t" r="r" b="b"/>
            <a:pathLst>
              <a:path w="70" h="56" extrusionOk="0">
                <a:moveTo>
                  <a:pt x="31" y="0"/>
                </a:moveTo>
                <a:cubicBezTo>
                  <a:pt x="26" y="0"/>
                  <a:pt x="24" y="3"/>
                  <a:pt x="24" y="10"/>
                </a:cubicBezTo>
                <a:cubicBezTo>
                  <a:pt x="1" y="10"/>
                  <a:pt x="1" y="34"/>
                  <a:pt x="24" y="55"/>
                </a:cubicBezTo>
                <a:lnTo>
                  <a:pt x="46" y="55"/>
                </a:lnTo>
                <a:cubicBezTo>
                  <a:pt x="69" y="55"/>
                  <a:pt x="69" y="34"/>
                  <a:pt x="69" y="10"/>
                </a:cubicBezTo>
                <a:cubicBezTo>
                  <a:pt x="54" y="10"/>
                  <a:pt x="39" y="0"/>
                  <a:pt x="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36"/>
          <p:cNvSpPr/>
          <p:nvPr/>
        </p:nvSpPr>
        <p:spPr>
          <a:xfrm>
            <a:off x="7877015" y="1021467"/>
            <a:ext cx="17879" cy="14398"/>
          </a:xfrm>
          <a:custGeom>
            <a:avLst/>
            <a:gdLst/>
            <a:ahLst/>
            <a:cxnLst/>
            <a:rect l="l" t="t" r="r" b="b"/>
            <a:pathLst>
              <a:path w="113" h="91" extrusionOk="0">
                <a:moveTo>
                  <a:pt x="46" y="22"/>
                </a:moveTo>
                <a:cubicBezTo>
                  <a:pt x="46" y="22"/>
                  <a:pt x="68" y="22"/>
                  <a:pt x="68" y="46"/>
                </a:cubicBezTo>
                <a:lnTo>
                  <a:pt x="68" y="67"/>
                </a:lnTo>
                <a:cubicBezTo>
                  <a:pt x="46" y="67"/>
                  <a:pt x="46" y="67"/>
                  <a:pt x="46" y="46"/>
                </a:cubicBezTo>
                <a:lnTo>
                  <a:pt x="46" y="22"/>
                </a:lnTo>
                <a:close/>
                <a:moveTo>
                  <a:pt x="23" y="0"/>
                </a:moveTo>
                <a:cubicBezTo>
                  <a:pt x="1" y="22"/>
                  <a:pt x="1" y="46"/>
                  <a:pt x="23" y="67"/>
                </a:cubicBezTo>
                <a:cubicBezTo>
                  <a:pt x="23" y="91"/>
                  <a:pt x="46" y="91"/>
                  <a:pt x="46" y="91"/>
                </a:cubicBezTo>
                <a:lnTo>
                  <a:pt x="91" y="91"/>
                </a:lnTo>
                <a:cubicBezTo>
                  <a:pt x="113" y="67"/>
                  <a:pt x="113" y="46"/>
                  <a:pt x="91" y="22"/>
                </a:cubicBezTo>
                <a:cubicBezTo>
                  <a:pt x="91" y="0"/>
                  <a:pt x="46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36"/>
          <p:cNvSpPr/>
          <p:nvPr/>
        </p:nvSpPr>
        <p:spPr>
          <a:xfrm>
            <a:off x="8498503" y="1514322"/>
            <a:ext cx="10759" cy="8860"/>
          </a:xfrm>
          <a:custGeom>
            <a:avLst/>
            <a:gdLst/>
            <a:ahLst/>
            <a:cxnLst/>
            <a:rect l="l" t="t" r="r" b="b"/>
            <a:pathLst>
              <a:path w="68" h="56" extrusionOk="0">
                <a:moveTo>
                  <a:pt x="23" y="1"/>
                </a:moveTo>
                <a:cubicBezTo>
                  <a:pt x="1" y="1"/>
                  <a:pt x="1" y="22"/>
                  <a:pt x="1" y="46"/>
                </a:cubicBezTo>
                <a:cubicBezTo>
                  <a:pt x="15" y="46"/>
                  <a:pt x="31" y="55"/>
                  <a:pt x="39" y="55"/>
                </a:cubicBezTo>
                <a:cubicBezTo>
                  <a:pt x="43" y="55"/>
                  <a:pt x="46" y="53"/>
                  <a:pt x="46" y="46"/>
                </a:cubicBezTo>
                <a:cubicBezTo>
                  <a:pt x="68" y="46"/>
                  <a:pt x="68" y="22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36"/>
          <p:cNvSpPr/>
          <p:nvPr/>
        </p:nvSpPr>
        <p:spPr>
          <a:xfrm>
            <a:off x="8494864" y="1510683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6" y="24"/>
                </a:moveTo>
                <a:cubicBezTo>
                  <a:pt x="69" y="24"/>
                  <a:pt x="69" y="24"/>
                  <a:pt x="69" y="45"/>
                </a:cubicBezTo>
                <a:lnTo>
                  <a:pt x="69" y="69"/>
                </a:lnTo>
                <a:cubicBezTo>
                  <a:pt x="46" y="69"/>
                  <a:pt x="46" y="69"/>
                  <a:pt x="46" y="45"/>
                </a:cubicBezTo>
                <a:lnTo>
                  <a:pt x="46" y="24"/>
                </a:lnTo>
                <a:close/>
                <a:moveTo>
                  <a:pt x="24" y="0"/>
                </a:moveTo>
                <a:cubicBezTo>
                  <a:pt x="24" y="24"/>
                  <a:pt x="0" y="24"/>
                  <a:pt x="0" y="45"/>
                </a:cubicBezTo>
                <a:cubicBezTo>
                  <a:pt x="0" y="45"/>
                  <a:pt x="0" y="69"/>
                  <a:pt x="24" y="69"/>
                </a:cubicBezTo>
                <a:cubicBezTo>
                  <a:pt x="24" y="91"/>
                  <a:pt x="46" y="91"/>
                  <a:pt x="46" y="91"/>
                </a:cubicBezTo>
                <a:lnTo>
                  <a:pt x="91" y="91"/>
                </a:lnTo>
                <a:lnTo>
                  <a:pt x="91" y="45"/>
                </a:lnTo>
                <a:lnTo>
                  <a:pt x="91" y="24"/>
                </a:lnTo>
                <a:cubicBezTo>
                  <a:pt x="69" y="0"/>
                  <a:pt x="46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36"/>
          <p:cNvSpPr/>
          <p:nvPr/>
        </p:nvSpPr>
        <p:spPr>
          <a:xfrm>
            <a:off x="8566221" y="1521442"/>
            <a:ext cx="11075" cy="10759"/>
          </a:xfrm>
          <a:custGeom>
            <a:avLst/>
            <a:gdLst/>
            <a:ahLst/>
            <a:cxnLst/>
            <a:rect l="l" t="t" r="r" b="b"/>
            <a:pathLst>
              <a:path w="70" h="68" extrusionOk="0">
                <a:moveTo>
                  <a:pt x="1" y="1"/>
                </a:moveTo>
                <a:lnTo>
                  <a:pt x="1" y="46"/>
                </a:lnTo>
                <a:cubicBezTo>
                  <a:pt x="24" y="68"/>
                  <a:pt x="24" y="68"/>
                  <a:pt x="46" y="68"/>
                </a:cubicBezTo>
                <a:cubicBezTo>
                  <a:pt x="70" y="46"/>
                  <a:pt x="70" y="23"/>
                  <a:pt x="46" y="23"/>
                </a:cubicBezTo>
                <a:cubicBezTo>
                  <a:pt x="46" y="1"/>
                  <a:pt x="24" y="1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36"/>
          <p:cNvSpPr/>
          <p:nvPr/>
        </p:nvSpPr>
        <p:spPr>
          <a:xfrm>
            <a:off x="8562898" y="1518752"/>
            <a:ext cx="14398" cy="17246"/>
          </a:xfrm>
          <a:custGeom>
            <a:avLst/>
            <a:gdLst/>
            <a:ahLst/>
            <a:cxnLst/>
            <a:rect l="l" t="t" r="r" b="b"/>
            <a:pathLst>
              <a:path w="91" h="109" extrusionOk="0">
                <a:moveTo>
                  <a:pt x="67" y="40"/>
                </a:moveTo>
                <a:lnTo>
                  <a:pt x="67" y="63"/>
                </a:lnTo>
                <a:lnTo>
                  <a:pt x="45" y="63"/>
                </a:lnTo>
                <a:cubicBezTo>
                  <a:pt x="22" y="63"/>
                  <a:pt x="22" y="63"/>
                  <a:pt x="22" y="40"/>
                </a:cubicBezTo>
                <a:close/>
                <a:moveTo>
                  <a:pt x="56" y="0"/>
                </a:moveTo>
                <a:cubicBezTo>
                  <a:pt x="45" y="0"/>
                  <a:pt x="34" y="6"/>
                  <a:pt x="22" y="18"/>
                </a:cubicBezTo>
                <a:cubicBezTo>
                  <a:pt x="0" y="18"/>
                  <a:pt x="0" y="40"/>
                  <a:pt x="0" y="40"/>
                </a:cubicBezTo>
                <a:cubicBezTo>
                  <a:pt x="0" y="63"/>
                  <a:pt x="0" y="63"/>
                  <a:pt x="22" y="85"/>
                </a:cubicBezTo>
                <a:lnTo>
                  <a:pt x="45" y="85"/>
                </a:lnTo>
                <a:lnTo>
                  <a:pt x="45" y="108"/>
                </a:lnTo>
                <a:cubicBezTo>
                  <a:pt x="67" y="108"/>
                  <a:pt x="67" y="85"/>
                  <a:pt x="67" y="85"/>
                </a:cubicBezTo>
                <a:cubicBezTo>
                  <a:pt x="91" y="63"/>
                  <a:pt x="91" y="40"/>
                  <a:pt x="91" y="18"/>
                </a:cubicBezTo>
                <a:cubicBezTo>
                  <a:pt x="79" y="6"/>
                  <a:pt x="68" y="0"/>
                  <a:pt x="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36"/>
          <p:cNvSpPr/>
          <p:nvPr/>
        </p:nvSpPr>
        <p:spPr>
          <a:xfrm>
            <a:off x="8441386" y="1436636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31" y="0"/>
                </a:moveTo>
                <a:cubicBezTo>
                  <a:pt x="23" y="0"/>
                  <a:pt x="12" y="6"/>
                  <a:pt x="1" y="17"/>
                </a:cubicBezTo>
                <a:lnTo>
                  <a:pt x="1" y="62"/>
                </a:lnTo>
                <a:lnTo>
                  <a:pt x="46" y="62"/>
                </a:lnTo>
                <a:cubicBezTo>
                  <a:pt x="46" y="40"/>
                  <a:pt x="68" y="40"/>
                  <a:pt x="46" y="17"/>
                </a:cubicBezTo>
                <a:cubicBezTo>
                  <a:pt x="46" y="6"/>
                  <a:pt x="40" y="0"/>
                  <a:pt x="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1" name="Google Shape;3331;p36"/>
          <p:cNvSpPr/>
          <p:nvPr/>
        </p:nvSpPr>
        <p:spPr>
          <a:xfrm>
            <a:off x="8437746" y="1435845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69" y="22"/>
                </a:moveTo>
                <a:cubicBezTo>
                  <a:pt x="69" y="45"/>
                  <a:pt x="69" y="45"/>
                  <a:pt x="45" y="45"/>
                </a:cubicBezTo>
                <a:cubicBezTo>
                  <a:pt x="24" y="45"/>
                  <a:pt x="24" y="45"/>
                  <a:pt x="45" y="22"/>
                </a:cubicBezTo>
                <a:close/>
                <a:moveTo>
                  <a:pt x="24" y="0"/>
                </a:moveTo>
                <a:cubicBezTo>
                  <a:pt x="0" y="22"/>
                  <a:pt x="0" y="45"/>
                  <a:pt x="0" y="67"/>
                </a:cubicBezTo>
                <a:cubicBezTo>
                  <a:pt x="24" y="67"/>
                  <a:pt x="24" y="90"/>
                  <a:pt x="45" y="90"/>
                </a:cubicBezTo>
                <a:cubicBezTo>
                  <a:pt x="69" y="90"/>
                  <a:pt x="69" y="90"/>
                  <a:pt x="69" y="67"/>
                </a:cubicBezTo>
                <a:cubicBezTo>
                  <a:pt x="91" y="67"/>
                  <a:pt x="91" y="22"/>
                  <a:pt x="91" y="22"/>
                </a:cubicBezTo>
                <a:cubicBezTo>
                  <a:pt x="69" y="0"/>
                  <a:pt x="45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36"/>
          <p:cNvSpPr/>
          <p:nvPr/>
        </p:nvSpPr>
        <p:spPr>
          <a:xfrm>
            <a:off x="8362908" y="1496285"/>
            <a:ext cx="10601" cy="10126"/>
          </a:xfrm>
          <a:custGeom>
            <a:avLst/>
            <a:gdLst/>
            <a:ahLst/>
            <a:cxnLst/>
            <a:rect l="l" t="t" r="r" b="b"/>
            <a:pathLst>
              <a:path w="67" h="64" extrusionOk="0">
                <a:moveTo>
                  <a:pt x="22" y="1"/>
                </a:moveTo>
                <a:cubicBezTo>
                  <a:pt x="0" y="24"/>
                  <a:pt x="0" y="24"/>
                  <a:pt x="22" y="46"/>
                </a:cubicBezTo>
                <a:cubicBezTo>
                  <a:pt x="22" y="58"/>
                  <a:pt x="28" y="64"/>
                  <a:pt x="36" y="64"/>
                </a:cubicBezTo>
                <a:cubicBezTo>
                  <a:pt x="45" y="64"/>
                  <a:pt x="56" y="58"/>
                  <a:pt x="67" y="46"/>
                </a:cubicBezTo>
                <a:lnTo>
                  <a:pt x="6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36"/>
          <p:cNvSpPr/>
          <p:nvPr/>
        </p:nvSpPr>
        <p:spPr>
          <a:xfrm>
            <a:off x="8362908" y="1493754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45" y="17"/>
                </a:moveTo>
                <a:lnTo>
                  <a:pt x="45" y="40"/>
                </a:lnTo>
                <a:lnTo>
                  <a:pt x="67" y="40"/>
                </a:lnTo>
                <a:lnTo>
                  <a:pt x="45" y="62"/>
                </a:lnTo>
                <a:lnTo>
                  <a:pt x="22" y="62"/>
                </a:lnTo>
                <a:lnTo>
                  <a:pt x="22" y="40"/>
                </a:lnTo>
                <a:cubicBezTo>
                  <a:pt x="45" y="40"/>
                  <a:pt x="45" y="17"/>
                  <a:pt x="45" y="17"/>
                </a:cubicBezTo>
                <a:close/>
                <a:moveTo>
                  <a:pt x="53" y="1"/>
                </a:moveTo>
                <a:cubicBezTo>
                  <a:pt x="45" y="1"/>
                  <a:pt x="33" y="6"/>
                  <a:pt x="22" y="17"/>
                </a:cubicBezTo>
                <a:cubicBezTo>
                  <a:pt x="0" y="17"/>
                  <a:pt x="0" y="17"/>
                  <a:pt x="0" y="40"/>
                </a:cubicBezTo>
                <a:lnTo>
                  <a:pt x="0" y="62"/>
                </a:lnTo>
                <a:cubicBezTo>
                  <a:pt x="22" y="86"/>
                  <a:pt x="22" y="86"/>
                  <a:pt x="45" y="86"/>
                </a:cubicBezTo>
                <a:lnTo>
                  <a:pt x="67" y="86"/>
                </a:lnTo>
                <a:cubicBezTo>
                  <a:pt x="90" y="62"/>
                  <a:pt x="90" y="62"/>
                  <a:pt x="90" y="40"/>
                </a:cubicBezTo>
                <a:cubicBezTo>
                  <a:pt x="90" y="40"/>
                  <a:pt x="90" y="17"/>
                  <a:pt x="67" y="17"/>
                </a:cubicBezTo>
                <a:cubicBezTo>
                  <a:pt x="67" y="6"/>
                  <a:pt x="61" y="1"/>
                  <a:pt x="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36"/>
          <p:cNvSpPr/>
          <p:nvPr/>
        </p:nvSpPr>
        <p:spPr>
          <a:xfrm>
            <a:off x="8373351" y="1428567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24" y="1"/>
                </a:moveTo>
                <a:cubicBezTo>
                  <a:pt x="1" y="23"/>
                  <a:pt x="1" y="46"/>
                  <a:pt x="1" y="46"/>
                </a:cubicBezTo>
                <a:cubicBezTo>
                  <a:pt x="13" y="57"/>
                  <a:pt x="24" y="62"/>
                  <a:pt x="32" y="62"/>
                </a:cubicBezTo>
                <a:cubicBezTo>
                  <a:pt x="41" y="62"/>
                  <a:pt x="46" y="57"/>
                  <a:pt x="46" y="46"/>
                </a:cubicBezTo>
                <a:cubicBezTo>
                  <a:pt x="70" y="46"/>
                  <a:pt x="70" y="23"/>
                  <a:pt x="46" y="23"/>
                </a:cubicBezTo>
                <a:cubicBezTo>
                  <a:pt x="46" y="1"/>
                  <a:pt x="24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36"/>
          <p:cNvSpPr/>
          <p:nvPr/>
        </p:nvSpPr>
        <p:spPr>
          <a:xfrm>
            <a:off x="8370028" y="1425877"/>
            <a:ext cx="17879" cy="13449"/>
          </a:xfrm>
          <a:custGeom>
            <a:avLst/>
            <a:gdLst/>
            <a:ahLst/>
            <a:cxnLst/>
            <a:rect l="l" t="t" r="r" b="b"/>
            <a:pathLst>
              <a:path w="113" h="85" extrusionOk="0">
                <a:moveTo>
                  <a:pt x="67" y="40"/>
                </a:moveTo>
                <a:lnTo>
                  <a:pt x="67" y="63"/>
                </a:lnTo>
                <a:lnTo>
                  <a:pt x="45" y="63"/>
                </a:lnTo>
                <a:lnTo>
                  <a:pt x="45" y="40"/>
                </a:lnTo>
                <a:close/>
                <a:moveTo>
                  <a:pt x="56" y="0"/>
                </a:moveTo>
                <a:cubicBezTo>
                  <a:pt x="45" y="0"/>
                  <a:pt x="34" y="6"/>
                  <a:pt x="22" y="18"/>
                </a:cubicBezTo>
                <a:lnTo>
                  <a:pt x="0" y="40"/>
                </a:lnTo>
                <a:cubicBezTo>
                  <a:pt x="0" y="63"/>
                  <a:pt x="0" y="63"/>
                  <a:pt x="22" y="85"/>
                </a:cubicBezTo>
                <a:lnTo>
                  <a:pt x="91" y="85"/>
                </a:lnTo>
                <a:cubicBezTo>
                  <a:pt x="91" y="63"/>
                  <a:pt x="112" y="40"/>
                  <a:pt x="91" y="18"/>
                </a:cubicBezTo>
                <a:cubicBezTo>
                  <a:pt x="79" y="6"/>
                  <a:pt x="68" y="0"/>
                  <a:pt x="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36"/>
          <p:cNvSpPr/>
          <p:nvPr/>
        </p:nvSpPr>
        <p:spPr>
          <a:xfrm>
            <a:off x="8448505" y="1371450"/>
            <a:ext cx="10759" cy="8860"/>
          </a:xfrm>
          <a:custGeom>
            <a:avLst/>
            <a:gdLst/>
            <a:ahLst/>
            <a:cxnLst/>
            <a:rect l="l" t="t" r="r" b="b"/>
            <a:pathLst>
              <a:path w="68" h="56" extrusionOk="0">
                <a:moveTo>
                  <a:pt x="23" y="1"/>
                </a:moveTo>
                <a:cubicBezTo>
                  <a:pt x="1" y="1"/>
                  <a:pt x="1" y="22"/>
                  <a:pt x="1" y="46"/>
                </a:cubicBezTo>
                <a:cubicBezTo>
                  <a:pt x="15" y="46"/>
                  <a:pt x="31" y="55"/>
                  <a:pt x="39" y="55"/>
                </a:cubicBezTo>
                <a:cubicBezTo>
                  <a:pt x="43" y="55"/>
                  <a:pt x="46" y="53"/>
                  <a:pt x="46" y="46"/>
                </a:cubicBezTo>
                <a:cubicBezTo>
                  <a:pt x="68" y="46"/>
                  <a:pt x="68" y="22"/>
                  <a:pt x="6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36"/>
          <p:cNvSpPr/>
          <p:nvPr/>
        </p:nvSpPr>
        <p:spPr>
          <a:xfrm>
            <a:off x="8444866" y="1367811"/>
            <a:ext cx="18195" cy="14398"/>
          </a:xfrm>
          <a:custGeom>
            <a:avLst/>
            <a:gdLst/>
            <a:ahLst/>
            <a:cxnLst/>
            <a:rect l="l" t="t" r="r" b="b"/>
            <a:pathLst>
              <a:path w="115" h="91" extrusionOk="0">
                <a:moveTo>
                  <a:pt x="57" y="29"/>
                </a:moveTo>
                <a:cubicBezTo>
                  <a:pt x="63" y="29"/>
                  <a:pt x="69" y="35"/>
                  <a:pt x="69" y="45"/>
                </a:cubicBezTo>
                <a:lnTo>
                  <a:pt x="69" y="69"/>
                </a:lnTo>
                <a:lnTo>
                  <a:pt x="46" y="69"/>
                </a:lnTo>
                <a:lnTo>
                  <a:pt x="46" y="45"/>
                </a:lnTo>
                <a:cubicBezTo>
                  <a:pt x="46" y="35"/>
                  <a:pt x="51" y="29"/>
                  <a:pt x="57" y="29"/>
                </a:cubicBezTo>
                <a:close/>
                <a:moveTo>
                  <a:pt x="24" y="0"/>
                </a:moveTo>
                <a:lnTo>
                  <a:pt x="24" y="45"/>
                </a:lnTo>
                <a:cubicBezTo>
                  <a:pt x="0" y="45"/>
                  <a:pt x="24" y="69"/>
                  <a:pt x="24" y="69"/>
                </a:cubicBezTo>
                <a:cubicBezTo>
                  <a:pt x="24" y="91"/>
                  <a:pt x="46" y="91"/>
                  <a:pt x="46" y="91"/>
                </a:cubicBezTo>
                <a:lnTo>
                  <a:pt x="91" y="91"/>
                </a:lnTo>
                <a:cubicBezTo>
                  <a:pt x="91" y="69"/>
                  <a:pt x="91" y="69"/>
                  <a:pt x="114" y="45"/>
                </a:cubicBezTo>
                <a:lnTo>
                  <a:pt x="91" y="24"/>
                </a:lnTo>
                <a:cubicBezTo>
                  <a:pt x="69" y="0"/>
                  <a:pt x="46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36"/>
          <p:cNvSpPr/>
          <p:nvPr/>
        </p:nvSpPr>
        <p:spPr>
          <a:xfrm>
            <a:off x="8430627" y="1504354"/>
            <a:ext cx="10917" cy="10126"/>
          </a:xfrm>
          <a:custGeom>
            <a:avLst/>
            <a:gdLst/>
            <a:ahLst/>
            <a:cxnLst/>
            <a:rect l="l" t="t" r="r" b="b"/>
            <a:pathLst>
              <a:path w="69" h="64" extrusionOk="0">
                <a:moveTo>
                  <a:pt x="37" y="1"/>
                </a:moveTo>
                <a:cubicBezTo>
                  <a:pt x="29" y="1"/>
                  <a:pt x="24" y="7"/>
                  <a:pt x="24" y="19"/>
                </a:cubicBezTo>
                <a:cubicBezTo>
                  <a:pt x="0" y="19"/>
                  <a:pt x="0" y="40"/>
                  <a:pt x="24" y="40"/>
                </a:cubicBezTo>
                <a:cubicBezTo>
                  <a:pt x="24" y="64"/>
                  <a:pt x="45" y="64"/>
                  <a:pt x="45" y="64"/>
                </a:cubicBezTo>
                <a:cubicBezTo>
                  <a:pt x="69" y="40"/>
                  <a:pt x="69" y="19"/>
                  <a:pt x="69" y="19"/>
                </a:cubicBezTo>
                <a:cubicBezTo>
                  <a:pt x="57" y="7"/>
                  <a:pt x="46" y="1"/>
                  <a:pt x="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36"/>
          <p:cNvSpPr/>
          <p:nvPr/>
        </p:nvSpPr>
        <p:spPr>
          <a:xfrm>
            <a:off x="8427146" y="1500874"/>
            <a:ext cx="17879" cy="17088"/>
          </a:xfrm>
          <a:custGeom>
            <a:avLst/>
            <a:gdLst/>
            <a:ahLst/>
            <a:cxnLst/>
            <a:rect l="l" t="t" r="r" b="b"/>
            <a:pathLst>
              <a:path w="113" h="108" extrusionOk="0">
                <a:moveTo>
                  <a:pt x="67" y="41"/>
                </a:moveTo>
                <a:lnTo>
                  <a:pt x="67" y="62"/>
                </a:lnTo>
                <a:lnTo>
                  <a:pt x="46" y="62"/>
                </a:lnTo>
                <a:lnTo>
                  <a:pt x="46" y="41"/>
                </a:lnTo>
                <a:close/>
                <a:moveTo>
                  <a:pt x="65" y="1"/>
                </a:moveTo>
                <a:cubicBezTo>
                  <a:pt x="51" y="1"/>
                  <a:pt x="34" y="6"/>
                  <a:pt x="22" y="17"/>
                </a:cubicBezTo>
                <a:cubicBezTo>
                  <a:pt x="22" y="41"/>
                  <a:pt x="0" y="62"/>
                  <a:pt x="22" y="86"/>
                </a:cubicBezTo>
                <a:lnTo>
                  <a:pt x="46" y="107"/>
                </a:lnTo>
                <a:lnTo>
                  <a:pt x="67" y="107"/>
                </a:lnTo>
                <a:cubicBezTo>
                  <a:pt x="67" y="107"/>
                  <a:pt x="67" y="86"/>
                  <a:pt x="91" y="86"/>
                </a:cubicBezTo>
                <a:lnTo>
                  <a:pt x="112" y="62"/>
                </a:lnTo>
                <a:cubicBezTo>
                  <a:pt x="112" y="41"/>
                  <a:pt x="112" y="41"/>
                  <a:pt x="91" y="17"/>
                </a:cubicBezTo>
                <a:cubicBezTo>
                  <a:pt x="91" y="6"/>
                  <a:pt x="79" y="1"/>
                  <a:pt x="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36"/>
          <p:cNvSpPr/>
          <p:nvPr/>
        </p:nvSpPr>
        <p:spPr>
          <a:xfrm>
            <a:off x="8505781" y="1446288"/>
            <a:ext cx="10601" cy="10126"/>
          </a:xfrm>
          <a:custGeom>
            <a:avLst/>
            <a:gdLst/>
            <a:ahLst/>
            <a:cxnLst/>
            <a:rect l="l" t="t" r="r" b="b"/>
            <a:pathLst>
              <a:path w="67" h="64" extrusionOk="0">
                <a:moveTo>
                  <a:pt x="22" y="1"/>
                </a:moveTo>
                <a:cubicBezTo>
                  <a:pt x="0" y="24"/>
                  <a:pt x="0" y="46"/>
                  <a:pt x="22" y="46"/>
                </a:cubicBezTo>
                <a:cubicBezTo>
                  <a:pt x="22" y="58"/>
                  <a:pt x="28" y="64"/>
                  <a:pt x="36" y="64"/>
                </a:cubicBezTo>
                <a:cubicBezTo>
                  <a:pt x="45" y="64"/>
                  <a:pt x="56" y="58"/>
                  <a:pt x="67" y="46"/>
                </a:cubicBezTo>
                <a:lnTo>
                  <a:pt x="6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1" name="Google Shape;3341;p36"/>
          <p:cNvSpPr/>
          <p:nvPr/>
        </p:nvSpPr>
        <p:spPr>
          <a:xfrm>
            <a:off x="8505781" y="1442965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5" y="45"/>
                </a:moveTo>
                <a:lnTo>
                  <a:pt x="45" y="67"/>
                </a:lnTo>
                <a:lnTo>
                  <a:pt x="22" y="67"/>
                </a:lnTo>
                <a:lnTo>
                  <a:pt x="22" y="45"/>
                </a:lnTo>
                <a:close/>
                <a:moveTo>
                  <a:pt x="45" y="0"/>
                </a:moveTo>
                <a:cubicBezTo>
                  <a:pt x="45" y="0"/>
                  <a:pt x="22" y="0"/>
                  <a:pt x="22" y="22"/>
                </a:cubicBezTo>
                <a:cubicBezTo>
                  <a:pt x="0" y="22"/>
                  <a:pt x="0" y="67"/>
                  <a:pt x="0" y="91"/>
                </a:cubicBezTo>
                <a:lnTo>
                  <a:pt x="67" y="91"/>
                </a:lnTo>
                <a:lnTo>
                  <a:pt x="90" y="67"/>
                </a:lnTo>
                <a:cubicBezTo>
                  <a:pt x="90" y="45"/>
                  <a:pt x="90" y="22"/>
                  <a:pt x="67" y="22"/>
                </a:cubicBezTo>
                <a:cubicBezTo>
                  <a:pt x="67" y="22"/>
                  <a:pt x="67" y="0"/>
                  <a:pt x="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2" name="Google Shape;3342;p36"/>
          <p:cNvSpPr/>
          <p:nvPr/>
        </p:nvSpPr>
        <p:spPr>
          <a:xfrm>
            <a:off x="8423348" y="1571440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1" y="1"/>
                </a:moveTo>
                <a:lnTo>
                  <a:pt x="1" y="46"/>
                </a:lnTo>
                <a:cubicBezTo>
                  <a:pt x="13" y="57"/>
                  <a:pt x="19" y="62"/>
                  <a:pt x="24" y="62"/>
                </a:cubicBezTo>
                <a:cubicBezTo>
                  <a:pt x="30" y="62"/>
                  <a:pt x="35" y="57"/>
                  <a:pt x="46" y="46"/>
                </a:cubicBezTo>
                <a:cubicBezTo>
                  <a:pt x="70" y="46"/>
                  <a:pt x="70" y="23"/>
                  <a:pt x="46" y="23"/>
                </a:cubicBezTo>
                <a:cubicBezTo>
                  <a:pt x="46" y="1"/>
                  <a:pt x="24" y="1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3" name="Google Shape;3343;p36"/>
          <p:cNvSpPr/>
          <p:nvPr/>
        </p:nvSpPr>
        <p:spPr>
          <a:xfrm>
            <a:off x="8420026" y="1568750"/>
            <a:ext cx="14398" cy="13449"/>
          </a:xfrm>
          <a:custGeom>
            <a:avLst/>
            <a:gdLst/>
            <a:ahLst/>
            <a:cxnLst/>
            <a:rect l="l" t="t" r="r" b="b"/>
            <a:pathLst>
              <a:path w="91" h="85" extrusionOk="0">
                <a:moveTo>
                  <a:pt x="67" y="40"/>
                </a:moveTo>
                <a:lnTo>
                  <a:pt x="67" y="63"/>
                </a:lnTo>
                <a:lnTo>
                  <a:pt x="45" y="63"/>
                </a:lnTo>
                <a:cubicBezTo>
                  <a:pt x="22" y="40"/>
                  <a:pt x="22" y="40"/>
                  <a:pt x="45" y="40"/>
                </a:cubicBezTo>
                <a:close/>
                <a:moveTo>
                  <a:pt x="56" y="0"/>
                </a:moveTo>
                <a:cubicBezTo>
                  <a:pt x="45" y="0"/>
                  <a:pt x="34" y="6"/>
                  <a:pt x="22" y="18"/>
                </a:cubicBezTo>
                <a:cubicBezTo>
                  <a:pt x="0" y="18"/>
                  <a:pt x="0" y="63"/>
                  <a:pt x="22" y="85"/>
                </a:cubicBezTo>
                <a:lnTo>
                  <a:pt x="67" y="85"/>
                </a:lnTo>
                <a:cubicBezTo>
                  <a:pt x="91" y="63"/>
                  <a:pt x="91" y="40"/>
                  <a:pt x="91" y="18"/>
                </a:cubicBezTo>
                <a:cubicBezTo>
                  <a:pt x="79" y="6"/>
                  <a:pt x="68" y="0"/>
                  <a:pt x="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p36"/>
          <p:cNvSpPr/>
          <p:nvPr/>
        </p:nvSpPr>
        <p:spPr>
          <a:xfrm>
            <a:off x="8266236" y="1210540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1" y="1"/>
                </a:moveTo>
                <a:lnTo>
                  <a:pt x="1" y="46"/>
                </a:lnTo>
                <a:cubicBezTo>
                  <a:pt x="12" y="58"/>
                  <a:pt x="18" y="64"/>
                  <a:pt x="24" y="64"/>
                </a:cubicBezTo>
                <a:cubicBezTo>
                  <a:pt x="30" y="64"/>
                  <a:pt x="35" y="58"/>
                  <a:pt x="46" y="46"/>
                </a:cubicBezTo>
                <a:cubicBezTo>
                  <a:pt x="69" y="46"/>
                  <a:pt x="69" y="24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36"/>
          <p:cNvSpPr/>
          <p:nvPr/>
        </p:nvSpPr>
        <p:spPr>
          <a:xfrm>
            <a:off x="8262755" y="1208009"/>
            <a:ext cx="14556" cy="13607"/>
          </a:xfrm>
          <a:custGeom>
            <a:avLst/>
            <a:gdLst/>
            <a:ahLst/>
            <a:cxnLst/>
            <a:rect l="l" t="t" r="r" b="b"/>
            <a:pathLst>
              <a:path w="92" h="86" extrusionOk="0">
                <a:moveTo>
                  <a:pt x="68" y="40"/>
                </a:moveTo>
                <a:lnTo>
                  <a:pt x="68" y="62"/>
                </a:lnTo>
                <a:lnTo>
                  <a:pt x="46" y="62"/>
                </a:lnTo>
                <a:lnTo>
                  <a:pt x="46" y="40"/>
                </a:lnTo>
                <a:close/>
                <a:moveTo>
                  <a:pt x="57" y="1"/>
                </a:moveTo>
                <a:cubicBezTo>
                  <a:pt x="46" y="1"/>
                  <a:pt x="34" y="6"/>
                  <a:pt x="23" y="17"/>
                </a:cubicBezTo>
                <a:cubicBezTo>
                  <a:pt x="23" y="17"/>
                  <a:pt x="1" y="17"/>
                  <a:pt x="1" y="40"/>
                </a:cubicBezTo>
                <a:cubicBezTo>
                  <a:pt x="1" y="40"/>
                  <a:pt x="1" y="62"/>
                  <a:pt x="23" y="62"/>
                </a:cubicBezTo>
                <a:cubicBezTo>
                  <a:pt x="23" y="86"/>
                  <a:pt x="23" y="86"/>
                  <a:pt x="46" y="86"/>
                </a:cubicBezTo>
                <a:lnTo>
                  <a:pt x="68" y="86"/>
                </a:lnTo>
                <a:cubicBezTo>
                  <a:pt x="91" y="62"/>
                  <a:pt x="91" y="62"/>
                  <a:pt x="91" y="40"/>
                </a:cubicBezTo>
                <a:lnTo>
                  <a:pt x="91" y="17"/>
                </a:lnTo>
                <a:cubicBezTo>
                  <a:pt x="80" y="6"/>
                  <a:pt x="68" y="1"/>
                  <a:pt x="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36"/>
          <p:cNvSpPr/>
          <p:nvPr/>
        </p:nvSpPr>
        <p:spPr>
          <a:xfrm>
            <a:off x="8323354" y="1285695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24" y="1"/>
                </a:moveTo>
                <a:cubicBezTo>
                  <a:pt x="1" y="23"/>
                  <a:pt x="1" y="46"/>
                  <a:pt x="1" y="46"/>
                </a:cubicBezTo>
                <a:cubicBezTo>
                  <a:pt x="13" y="57"/>
                  <a:pt x="24" y="62"/>
                  <a:pt x="32" y="62"/>
                </a:cubicBezTo>
                <a:cubicBezTo>
                  <a:pt x="41" y="62"/>
                  <a:pt x="46" y="57"/>
                  <a:pt x="46" y="46"/>
                </a:cubicBezTo>
                <a:cubicBezTo>
                  <a:pt x="69" y="46"/>
                  <a:pt x="69" y="23"/>
                  <a:pt x="69" y="23"/>
                </a:cubicBezTo>
                <a:cubicBezTo>
                  <a:pt x="46" y="1"/>
                  <a:pt x="24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36"/>
          <p:cNvSpPr/>
          <p:nvPr/>
        </p:nvSpPr>
        <p:spPr>
          <a:xfrm>
            <a:off x="8320031" y="1283005"/>
            <a:ext cx="17879" cy="13449"/>
          </a:xfrm>
          <a:custGeom>
            <a:avLst/>
            <a:gdLst/>
            <a:ahLst/>
            <a:cxnLst/>
            <a:rect l="l" t="t" r="r" b="b"/>
            <a:pathLst>
              <a:path w="113" h="85" extrusionOk="0">
                <a:moveTo>
                  <a:pt x="67" y="40"/>
                </a:moveTo>
                <a:lnTo>
                  <a:pt x="67" y="63"/>
                </a:lnTo>
                <a:lnTo>
                  <a:pt x="45" y="63"/>
                </a:lnTo>
                <a:lnTo>
                  <a:pt x="45" y="40"/>
                </a:lnTo>
                <a:close/>
                <a:moveTo>
                  <a:pt x="56" y="0"/>
                </a:moveTo>
                <a:cubicBezTo>
                  <a:pt x="45" y="0"/>
                  <a:pt x="34" y="6"/>
                  <a:pt x="22" y="18"/>
                </a:cubicBezTo>
                <a:lnTo>
                  <a:pt x="22" y="40"/>
                </a:lnTo>
                <a:cubicBezTo>
                  <a:pt x="0" y="63"/>
                  <a:pt x="22" y="63"/>
                  <a:pt x="22" y="85"/>
                </a:cubicBezTo>
                <a:lnTo>
                  <a:pt x="90" y="85"/>
                </a:lnTo>
                <a:cubicBezTo>
                  <a:pt x="112" y="63"/>
                  <a:pt x="112" y="40"/>
                  <a:pt x="90" y="18"/>
                </a:cubicBezTo>
                <a:cubicBezTo>
                  <a:pt x="79" y="6"/>
                  <a:pt x="67" y="0"/>
                  <a:pt x="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36"/>
          <p:cNvSpPr/>
          <p:nvPr/>
        </p:nvSpPr>
        <p:spPr>
          <a:xfrm>
            <a:off x="8248516" y="1343761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31" y="1"/>
                </a:moveTo>
                <a:cubicBezTo>
                  <a:pt x="23" y="1"/>
                  <a:pt x="12" y="6"/>
                  <a:pt x="1" y="17"/>
                </a:cubicBezTo>
                <a:lnTo>
                  <a:pt x="1" y="62"/>
                </a:lnTo>
                <a:lnTo>
                  <a:pt x="46" y="62"/>
                </a:lnTo>
                <a:cubicBezTo>
                  <a:pt x="68" y="40"/>
                  <a:pt x="68" y="17"/>
                  <a:pt x="46" y="17"/>
                </a:cubicBezTo>
                <a:cubicBezTo>
                  <a:pt x="46" y="6"/>
                  <a:pt x="40" y="1"/>
                  <a:pt x="3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36"/>
          <p:cNvSpPr/>
          <p:nvPr/>
        </p:nvSpPr>
        <p:spPr>
          <a:xfrm>
            <a:off x="8244876" y="1341230"/>
            <a:ext cx="18037" cy="16138"/>
          </a:xfrm>
          <a:custGeom>
            <a:avLst/>
            <a:gdLst/>
            <a:ahLst/>
            <a:cxnLst/>
            <a:rect l="l" t="t" r="r" b="b"/>
            <a:pathLst>
              <a:path w="114" h="102" extrusionOk="0">
                <a:moveTo>
                  <a:pt x="69" y="33"/>
                </a:moveTo>
                <a:lnTo>
                  <a:pt x="69" y="56"/>
                </a:lnTo>
                <a:lnTo>
                  <a:pt x="45" y="56"/>
                </a:lnTo>
                <a:lnTo>
                  <a:pt x="45" y="33"/>
                </a:lnTo>
                <a:close/>
                <a:moveTo>
                  <a:pt x="46" y="1"/>
                </a:moveTo>
                <a:cubicBezTo>
                  <a:pt x="38" y="1"/>
                  <a:pt x="31" y="3"/>
                  <a:pt x="24" y="11"/>
                </a:cubicBezTo>
                <a:lnTo>
                  <a:pt x="0" y="33"/>
                </a:lnTo>
                <a:cubicBezTo>
                  <a:pt x="0" y="56"/>
                  <a:pt x="0" y="78"/>
                  <a:pt x="24" y="78"/>
                </a:cubicBezTo>
                <a:lnTo>
                  <a:pt x="45" y="101"/>
                </a:lnTo>
                <a:cubicBezTo>
                  <a:pt x="69" y="101"/>
                  <a:pt x="69" y="101"/>
                  <a:pt x="91" y="78"/>
                </a:cubicBezTo>
                <a:cubicBezTo>
                  <a:pt x="91" y="78"/>
                  <a:pt x="114" y="33"/>
                  <a:pt x="91" y="11"/>
                </a:cubicBezTo>
                <a:cubicBezTo>
                  <a:pt x="76" y="11"/>
                  <a:pt x="61" y="1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36"/>
          <p:cNvSpPr/>
          <p:nvPr/>
        </p:nvSpPr>
        <p:spPr>
          <a:xfrm>
            <a:off x="8255635" y="1276992"/>
            <a:ext cx="10759" cy="8860"/>
          </a:xfrm>
          <a:custGeom>
            <a:avLst/>
            <a:gdLst/>
            <a:ahLst/>
            <a:cxnLst/>
            <a:rect l="l" t="t" r="r" b="b"/>
            <a:pathLst>
              <a:path w="68" h="56" extrusionOk="0">
                <a:moveTo>
                  <a:pt x="40" y="0"/>
                </a:moveTo>
                <a:cubicBezTo>
                  <a:pt x="36" y="0"/>
                  <a:pt x="30" y="3"/>
                  <a:pt x="23" y="11"/>
                </a:cubicBezTo>
                <a:cubicBezTo>
                  <a:pt x="1" y="11"/>
                  <a:pt x="1" y="32"/>
                  <a:pt x="23" y="56"/>
                </a:cubicBezTo>
                <a:lnTo>
                  <a:pt x="68" y="56"/>
                </a:lnTo>
                <a:lnTo>
                  <a:pt x="68" y="11"/>
                </a:lnTo>
                <a:cubicBezTo>
                  <a:pt x="53" y="11"/>
                  <a:pt x="48" y="0"/>
                  <a:pt x="4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36"/>
          <p:cNvSpPr/>
          <p:nvPr/>
        </p:nvSpPr>
        <p:spPr>
          <a:xfrm>
            <a:off x="8255635" y="1274936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4"/>
                </a:moveTo>
                <a:lnTo>
                  <a:pt x="46" y="45"/>
                </a:lnTo>
                <a:lnTo>
                  <a:pt x="46" y="69"/>
                </a:lnTo>
                <a:cubicBezTo>
                  <a:pt x="23" y="69"/>
                  <a:pt x="23" y="69"/>
                  <a:pt x="23" y="45"/>
                </a:cubicBezTo>
                <a:lnTo>
                  <a:pt x="23" y="24"/>
                </a:lnTo>
                <a:close/>
                <a:moveTo>
                  <a:pt x="23" y="0"/>
                </a:moveTo>
                <a:cubicBezTo>
                  <a:pt x="1" y="24"/>
                  <a:pt x="1" y="24"/>
                  <a:pt x="1" y="45"/>
                </a:cubicBezTo>
                <a:lnTo>
                  <a:pt x="1" y="69"/>
                </a:lnTo>
                <a:cubicBezTo>
                  <a:pt x="1" y="91"/>
                  <a:pt x="23" y="91"/>
                  <a:pt x="23" y="91"/>
                </a:cubicBezTo>
                <a:lnTo>
                  <a:pt x="68" y="91"/>
                </a:lnTo>
                <a:cubicBezTo>
                  <a:pt x="91" y="69"/>
                  <a:pt x="91" y="45"/>
                  <a:pt x="68" y="24"/>
                </a:cubicBezTo>
                <a:cubicBezTo>
                  <a:pt x="68" y="0"/>
                  <a:pt x="23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36"/>
          <p:cNvSpPr/>
          <p:nvPr/>
        </p:nvSpPr>
        <p:spPr>
          <a:xfrm>
            <a:off x="8330632" y="1218609"/>
            <a:ext cx="10917" cy="10126"/>
          </a:xfrm>
          <a:custGeom>
            <a:avLst/>
            <a:gdLst/>
            <a:ahLst/>
            <a:cxnLst/>
            <a:rect l="l" t="t" r="r" b="b"/>
            <a:pathLst>
              <a:path w="69" h="64" extrusionOk="0">
                <a:moveTo>
                  <a:pt x="54" y="1"/>
                </a:moveTo>
                <a:cubicBezTo>
                  <a:pt x="46" y="1"/>
                  <a:pt x="34" y="7"/>
                  <a:pt x="23" y="19"/>
                </a:cubicBezTo>
                <a:cubicBezTo>
                  <a:pt x="23" y="19"/>
                  <a:pt x="0" y="40"/>
                  <a:pt x="23" y="40"/>
                </a:cubicBezTo>
                <a:cubicBezTo>
                  <a:pt x="23" y="64"/>
                  <a:pt x="45" y="64"/>
                  <a:pt x="69" y="64"/>
                </a:cubicBezTo>
                <a:lnTo>
                  <a:pt x="69" y="19"/>
                </a:lnTo>
                <a:cubicBezTo>
                  <a:pt x="69" y="7"/>
                  <a:pt x="63" y="1"/>
                  <a:pt x="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3" name="Google Shape;3353;p36"/>
          <p:cNvSpPr/>
          <p:nvPr/>
        </p:nvSpPr>
        <p:spPr>
          <a:xfrm>
            <a:off x="8330632" y="1216236"/>
            <a:ext cx="14398" cy="15980"/>
          </a:xfrm>
          <a:custGeom>
            <a:avLst/>
            <a:gdLst/>
            <a:ahLst/>
            <a:cxnLst/>
            <a:rect l="l" t="t" r="r" b="b"/>
            <a:pathLst>
              <a:path w="91" h="101" extrusionOk="0">
                <a:moveTo>
                  <a:pt x="45" y="34"/>
                </a:moveTo>
                <a:cubicBezTo>
                  <a:pt x="69" y="34"/>
                  <a:pt x="69" y="55"/>
                  <a:pt x="69" y="55"/>
                </a:cubicBezTo>
                <a:lnTo>
                  <a:pt x="23" y="55"/>
                </a:lnTo>
                <a:cubicBezTo>
                  <a:pt x="23" y="55"/>
                  <a:pt x="23" y="34"/>
                  <a:pt x="45" y="34"/>
                </a:cubicBezTo>
                <a:close/>
                <a:moveTo>
                  <a:pt x="46" y="0"/>
                </a:moveTo>
                <a:cubicBezTo>
                  <a:pt x="38" y="0"/>
                  <a:pt x="31" y="3"/>
                  <a:pt x="23" y="10"/>
                </a:cubicBezTo>
                <a:cubicBezTo>
                  <a:pt x="0" y="34"/>
                  <a:pt x="0" y="55"/>
                  <a:pt x="0" y="79"/>
                </a:cubicBezTo>
                <a:cubicBezTo>
                  <a:pt x="23" y="79"/>
                  <a:pt x="23" y="100"/>
                  <a:pt x="45" y="100"/>
                </a:cubicBezTo>
                <a:cubicBezTo>
                  <a:pt x="45" y="100"/>
                  <a:pt x="69" y="100"/>
                  <a:pt x="69" y="79"/>
                </a:cubicBezTo>
                <a:cubicBezTo>
                  <a:pt x="90" y="79"/>
                  <a:pt x="90" y="55"/>
                  <a:pt x="90" y="55"/>
                </a:cubicBezTo>
                <a:lnTo>
                  <a:pt x="90" y="10"/>
                </a:lnTo>
                <a:cubicBezTo>
                  <a:pt x="76" y="10"/>
                  <a:pt x="61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4" name="Google Shape;3354;p36"/>
          <p:cNvSpPr/>
          <p:nvPr/>
        </p:nvSpPr>
        <p:spPr>
          <a:xfrm>
            <a:off x="8316234" y="1353413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1" y="1"/>
                </a:moveTo>
                <a:lnTo>
                  <a:pt x="1" y="46"/>
                </a:lnTo>
                <a:cubicBezTo>
                  <a:pt x="1" y="58"/>
                  <a:pt x="7" y="64"/>
                  <a:pt x="15" y="64"/>
                </a:cubicBezTo>
                <a:cubicBezTo>
                  <a:pt x="24" y="64"/>
                  <a:pt x="35" y="58"/>
                  <a:pt x="46" y="46"/>
                </a:cubicBezTo>
                <a:cubicBezTo>
                  <a:pt x="46" y="46"/>
                  <a:pt x="69" y="24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36"/>
          <p:cNvSpPr/>
          <p:nvPr/>
        </p:nvSpPr>
        <p:spPr>
          <a:xfrm>
            <a:off x="8312911" y="1350881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67" y="40"/>
                </a:moveTo>
                <a:lnTo>
                  <a:pt x="45" y="62"/>
                </a:lnTo>
                <a:lnTo>
                  <a:pt x="22" y="40"/>
                </a:lnTo>
                <a:close/>
                <a:moveTo>
                  <a:pt x="56" y="1"/>
                </a:moveTo>
                <a:cubicBezTo>
                  <a:pt x="45" y="1"/>
                  <a:pt x="33" y="6"/>
                  <a:pt x="22" y="17"/>
                </a:cubicBezTo>
                <a:cubicBezTo>
                  <a:pt x="0" y="17"/>
                  <a:pt x="0" y="17"/>
                  <a:pt x="0" y="40"/>
                </a:cubicBezTo>
                <a:lnTo>
                  <a:pt x="0" y="62"/>
                </a:lnTo>
                <a:cubicBezTo>
                  <a:pt x="22" y="86"/>
                  <a:pt x="22" y="86"/>
                  <a:pt x="45" y="86"/>
                </a:cubicBezTo>
                <a:lnTo>
                  <a:pt x="67" y="86"/>
                </a:lnTo>
                <a:cubicBezTo>
                  <a:pt x="90" y="62"/>
                  <a:pt x="90" y="40"/>
                  <a:pt x="90" y="17"/>
                </a:cubicBezTo>
                <a:cubicBezTo>
                  <a:pt x="79" y="6"/>
                  <a:pt x="67" y="1"/>
                  <a:pt x="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6" name="Google Shape;3356;p36"/>
          <p:cNvSpPr/>
          <p:nvPr/>
        </p:nvSpPr>
        <p:spPr>
          <a:xfrm>
            <a:off x="8391388" y="1293764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31" y="0"/>
                </a:moveTo>
                <a:cubicBezTo>
                  <a:pt x="23" y="0"/>
                  <a:pt x="12" y="6"/>
                  <a:pt x="1" y="17"/>
                </a:cubicBezTo>
                <a:lnTo>
                  <a:pt x="1" y="62"/>
                </a:lnTo>
                <a:lnTo>
                  <a:pt x="46" y="62"/>
                </a:lnTo>
                <a:cubicBezTo>
                  <a:pt x="68" y="40"/>
                  <a:pt x="68" y="40"/>
                  <a:pt x="46" y="17"/>
                </a:cubicBezTo>
                <a:cubicBezTo>
                  <a:pt x="46" y="6"/>
                  <a:pt x="40" y="0"/>
                  <a:pt x="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36"/>
          <p:cNvSpPr/>
          <p:nvPr/>
        </p:nvSpPr>
        <p:spPr>
          <a:xfrm>
            <a:off x="8387749" y="1292973"/>
            <a:ext cx="18037" cy="14398"/>
          </a:xfrm>
          <a:custGeom>
            <a:avLst/>
            <a:gdLst/>
            <a:ahLst/>
            <a:cxnLst/>
            <a:rect l="l" t="t" r="r" b="b"/>
            <a:pathLst>
              <a:path w="114" h="91" extrusionOk="0">
                <a:moveTo>
                  <a:pt x="69" y="22"/>
                </a:moveTo>
                <a:lnTo>
                  <a:pt x="69" y="45"/>
                </a:lnTo>
                <a:cubicBezTo>
                  <a:pt x="57" y="56"/>
                  <a:pt x="51" y="61"/>
                  <a:pt x="48" y="61"/>
                </a:cubicBezTo>
                <a:cubicBezTo>
                  <a:pt x="45" y="61"/>
                  <a:pt x="45" y="56"/>
                  <a:pt x="45" y="45"/>
                </a:cubicBezTo>
                <a:lnTo>
                  <a:pt x="45" y="22"/>
                </a:lnTo>
                <a:close/>
                <a:moveTo>
                  <a:pt x="24" y="0"/>
                </a:moveTo>
                <a:cubicBezTo>
                  <a:pt x="24" y="22"/>
                  <a:pt x="0" y="22"/>
                  <a:pt x="0" y="45"/>
                </a:cubicBezTo>
                <a:cubicBezTo>
                  <a:pt x="0" y="45"/>
                  <a:pt x="0" y="67"/>
                  <a:pt x="24" y="67"/>
                </a:cubicBezTo>
                <a:cubicBezTo>
                  <a:pt x="24" y="90"/>
                  <a:pt x="45" y="90"/>
                  <a:pt x="45" y="90"/>
                </a:cubicBezTo>
                <a:cubicBezTo>
                  <a:pt x="69" y="90"/>
                  <a:pt x="69" y="90"/>
                  <a:pt x="69" y="67"/>
                </a:cubicBezTo>
                <a:cubicBezTo>
                  <a:pt x="91" y="67"/>
                  <a:pt x="114" y="45"/>
                  <a:pt x="91" y="22"/>
                </a:cubicBezTo>
                <a:cubicBezTo>
                  <a:pt x="91" y="0"/>
                  <a:pt x="69" y="0"/>
                  <a:pt x="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36"/>
          <p:cNvSpPr/>
          <p:nvPr/>
        </p:nvSpPr>
        <p:spPr>
          <a:xfrm>
            <a:off x="8341391" y="1151999"/>
            <a:ext cx="10759" cy="8702"/>
          </a:xfrm>
          <a:custGeom>
            <a:avLst/>
            <a:gdLst/>
            <a:ahLst/>
            <a:cxnLst/>
            <a:rect l="l" t="t" r="r" b="b"/>
            <a:pathLst>
              <a:path w="68" h="55" extrusionOk="0">
                <a:moveTo>
                  <a:pt x="28" y="0"/>
                </a:moveTo>
                <a:cubicBezTo>
                  <a:pt x="25" y="0"/>
                  <a:pt x="22" y="3"/>
                  <a:pt x="22" y="10"/>
                </a:cubicBezTo>
                <a:cubicBezTo>
                  <a:pt x="1" y="10"/>
                  <a:pt x="1" y="33"/>
                  <a:pt x="1" y="55"/>
                </a:cubicBezTo>
                <a:lnTo>
                  <a:pt x="46" y="55"/>
                </a:lnTo>
                <a:cubicBezTo>
                  <a:pt x="67" y="55"/>
                  <a:pt x="67" y="33"/>
                  <a:pt x="46" y="10"/>
                </a:cubicBezTo>
                <a:cubicBezTo>
                  <a:pt x="46" y="10"/>
                  <a:pt x="35" y="0"/>
                  <a:pt x="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9" name="Google Shape;3359;p36"/>
          <p:cNvSpPr/>
          <p:nvPr/>
        </p:nvSpPr>
        <p:spPr>
          <a:xfrm>
            <a:off x="8337752" y="1150100"/>
            <a:ext cx="18037" cy="14398"/>
          </a:xfrm>
          <a:custGeom>
            <a:avLst/>
            <a:gdLst/>
            <a:ahLst/>
            <a:cxnLst/>
            <a:rect l="l" t="t" r="r" b="b"/>
            <a:pathLst>
              <a:path w="114" h="91" extrusionOk="0">
                <a:moveTo>
                  <a:pt x="45" y="22"/>
                </a:moveTo>
                <a:cubicBezTo>
                  <a:pt x="69" y="22"/>
                  <a:pt x="69" y="22"/>
                  <a:pt x="69" y="45"/>
                </a:cubicBezTo>
                <a:cubicBezTo>
                  <a:pt x="69" y="67"/>
                  <a:pt x="45" y="67"/>
                  <a:pt x="45" y="67"/>
                </a:cubicBezTo>
                <a:lnTo>
                  <a:pt x="45" y="45"/>
                </a:lnTo>
                <a:lnTo>
                  <a:pt x="45" y="22"/>
                </a:lnTo>
                <a:close/>
                <a:moveTo>
                  <a:pt x="24" y="0"/>
                </a:moveTo>
                <a:cubicBezTo>
                  <a:pt x="24" y="22"/>
                  <a:pt x="0" y="22"/>
                  <a:pt x="0" y="45"/>
                </a:cubicBezTo>
                <a:cubicBezTo>
                  <a:pt x="0" y="45"/>
                  <a:pt x="0" y="67"/>
                  <a:pt x="24" y="67"/>
                </a:cubicBezTo>
                <a:cubicBezTo>
                  <a:pt x="24" y="90"/>
                  <a:pt x="45" y="90"/>
                  <a:pt x="45" y="90"/>
                </a:cubicBezTo>
                <a:lnTo>
                  <a:pt x="90" y="90"/>
                </a:lnTo>
                <a:cubicBezTo>
                  <a:pt x="90" y="67"/>
                  <a:pt x="114" y="45"/>
                  <a:pt x="90" y="22"/>
                </a:cubicBezTo>
                <a:cubicBezTo>
                  <a:pt x="69" y="0"/>
                  <a:pt x="45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0" name="Google Shape;3360;p36"/>
          <p:cNvSpPr/>
          <p:nvPr/>
        </p:nvSpPr>
        <p:spPr>
          <a:xfrm>
            <a:off x="8380629" y="1361482"/>
            <a:ext cx="10917" cy="10126"/>
          </a:xfrm>
          <a:custGeom>
            <a:avLst/>
            <a:gdLst/>
            <a:ahLst/>
            <a:cxnLst/>
            <a:rect l="l" t="t" r="r" b="b"/>
            <a:pathLst>
              <a:path w="69" h="64" extrusionOk="0">
                <a:moveTo>
                  <a:pt x="45" y="1"/>
                </a:moveTo>
                <a:cubicBezTo>
                  <a:pt x="40" y="1"/>
                  <a:pt x="34" y="7"/>
                  <a:pt x="24" y="19"/>
                </a:cubicBezTo>
                <a:cubicBezTo>
                  <a:pt x="0" y="19"/>
                  <a:pt x="0" y="40"/>
                  <a:pt x="24" y="40"/>
                </a:cubicBezTo>
                <a:cubicBezTo>
                  <a:pt x="24" y="64"/>
                  <a:pt x="45" y="64"/>
                  <a:pt x="69" y="64"/>
                </a:cubicBezTo>
                <a:lnTo>
                  <a:pt x="69" y="19"/>
                </a:lnTo>
                <a:cubicBezTo>
                  <a:pt x="57" y="7"/>
                  <a:pt x="51" y="1"/>
                  <a:pt x="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1" name="Google Shape;3361;p36"/>
          <p:cNvSpPr/>
          <p:nvPr/>
        </p:nvSpPr>
        <p:spPr>
          <a:xfrm>
            <a:off x="8380629" y="1359109"/>
            <a:ext cx="14398" cy="15980"/>
          </a:xfrm>
          <a:custGeom>
            <a:avLst/>
            <a:gdLst/>
            <a:ahLst/>
            <a:cxnLst/>
            <a:rect l="l" t="t" r="r" b="b"/>
            <a:pathLst>
              <a:path w="91" h="101" extrusionOk="0">
                <a:moveTo>
                  <a:pt x="45" y="34"/>
                </a:moveTo>
                <a:cubicBezTo>
                  <a:pt x="69" y="55"/>
                  <a:pt x="45" y="55"/>
                  <a:pt x="45" y="55"/>
                </a:cubicBezTo>
                <a:lnTo>
                  <a:pt x="24" y="55"/>
                </a:lnTo>
                <a:lnTo>
                  <a:pt x="24" y="34"/>
                </a:lnTo>
                <a:close/>
                <a:moveTo>
                  <a:pt x="35" y="0"/>
                </a:moveTo>
                <a:cubicBezTo>
                  <a:pt x="29" y="0"/>
                  <a:pt x="24" y="3"/>
                  <a:pt x="24" y="10"/>
                </a:cubicBezTo>
                <a:cubicBezTo>
                  <a:pt x="0" y="10"/>
                  <a:pt x="0" y="34"/>
                  <a:pt x="0" y="34"/>
                </a:cubicBezTo>
                <a:lnTo>
                  <a:pt x="0" y="79"/>
                </a:lnTo>
                <a:cubicBezTo>
                  <a:pt x="24" y="79"/>
                  <a:pt x="24" y="100"/>
                  <a:pt x="45" y="100"/>
                </a:cubicBezTo>
                <a:lnTo>
                  <a:pt x="69" y="79"/>
                </a:lnTo>
                <a:cubicBezTo>
                  <a:pt x="90" y="79"/>
                  <a:pt x="90" y="34"/>
                  <a:pt x="69" y="10"/>
                </a:cubicBezTo>
                <a:cubicBezTo>
                  <a:pt x="69" y="10"/>
                  <a:pt x="49" y="0"/>
                  <a:pt x="3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2" name="Google Shape;3362;p36"/>
          <p:cNvSpPr/>
          <p:nvPr/>
        </p:nvSpPr>
        <p:spPr>
          <a:xfrm>
            <a:off x="8148521" y="1058016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37" y="1"/>
                </a:moveTo>
                <a:cubicBezTo>
                  <a:pt x="28" y="1"/>
                  <a:pt x="22" y="6"/>
                  <a:pt x="22" y="17"/>
                </a:cubicBezTo>
                <a:cubicBezTo>
                  <a:pt x="1" y="17"/>
                  <a:pt x="1" y="40"/>
                  <a:pt x="22" y="62"/>
                </a:cubicBezTo>
                <a:lnTo>
                  <a:pt x="46" y="62"/>
                </a:lnTo>
                <a:cubicBezTo>
                  <a:pt x="67" y="40"/>
                  <a:pt x="67" y="40"/>
                  <a:pt x="67" y="17"/>
                </a:cubicBezTo>
                <a:cubicBezTo>
                  <a:pt x="57" y="6"/>
                  <a:pt x="45" y="1"/>
                  <a:pt x="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3" name="Google Shape;3363;p36"/>
          <p:cNvSpPr/>
          <p:nvPr/>
        </p:nvSpPr>
        <p:spPr>
          <a:xfrm>
            <a:off x="8148521" y="1057225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6" y="22"/>
                </a:moveTo>
                <a:lnTo>
                  <a:pt x="46" y="45"/>
                </a:lnTo>
                <a:cubicBezTo>
                  <a:pt x="46" y="53"/>
                  <a:pt x="43" y="55"/>
                  <a:pt x="40" y="55"/>
                </a:cubicBezTo>
                <a:cubicBezTo>
                  <a:pt x="33" y="55"/>
                  <a:pt x="22" y="45"/>
                  <a:pt x="22" y="45"/>
                </a:cubicBezTo>
                <a:lnTo>
                  <a:pt x="22" y="22"/>
                </a:lnTo>
                <a:close/>
                <a:moveTo>
                  <a:pt x="1" y="0"/>
                </a:moveTo>
                <a:lnTo>
                  <a:pt x="1" y="45"/>
                </a:lnTo>
                <a:lnTo>
                  <a:pt x="1" y="67"/>
                </a:lnTo>
                <a:cubicBezTo>
                  <a:pt x="1" y="90"/>
                  <a:pt x="22" y="90"/>
                  <a:pt x="46" y="90"/>
                </a:cubicBezTo>
                <a:lnTo>
                  <a:pt x="67" y="67"/>
                </a:lnTo>
                <a:cubicBezTo>
                  <a:pt x="67" y="67"/>
                  <a:pt x="91" y="67"/>
                  <a:pt x="91" y="45"/>
                </a:cubicBezTo>
                <a:cubicBezTo>
                  <a:pt x="91" y="45"/>
                  <a:pt x="91" y="22"/>
                  <a:pt x="67" y="22"/>
                </a:cubicBezTo>
                <a:cubicBezTo>
                  <a:pt x="67" y="0"/>
                  <a:pt x="22" y="0"/>
                  <a:pt x="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4" name="Google Shape;3364;p36"/>
          <p:cNvSpPr/>
          <p:nvPr/>
        </p:nvSpPr>
        <p:spPr>
          <a:xfrm>
            <a:off x="8205638" y="1134120"/>
            <a:ext cx="10759" cy="10443"/>
          </a:xfrm>
          <a:custGeom>
            <a:avLst/>
            <a:gdLst/>
            <a:ahLst/>
            <a:cxnLst/>
            <a:rect l="l" t="t" r="r" b="b"/>
            <a:pathLst>
              <a:path w="68" h="66" extrusionOk="0">
                <a:moveTo>
                  <a:pt x="45" y="0"/>
                </a:moveTo>
                <a:cubicBezTo>
                  <a:pt x="38" y="0"/>
                  <a:pt x="30" y="3"/>
                  <a:pt x="22" y="11"/>
                </a:cubicBezTo>
                <a:cubicBezTo>
                  <a:pt x="1" y="11"/>
                  <a:pt x="1" y="32"/>
                  <a:pt x="22" y="56"/>
                </a:cubicBezTo>
                <a:cubicBezTo>
                  <a:pt x="22" y="56"/>
                  <a:pt x="33" y="66"/>
                  <a:pt x="46" y="66"/>
                </a:cubicBezTo>
                <a:cubicBezTo>
                  <a:pt x="53" y="66"/>
                  <a:pt x="60" y="63"/>
                  <a:pt x="68" y="56"/>
                </a:cubicBezTo>
                <a:lnTo>
                  <a:pt x="68" y="11"/>
                </a:lnTo>
                <a:cubicBezTo>
                  <a:pt x="68" y="11"/>
                  <a:pt x="58" y="0"/>
                  <a:pt x="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36"/>
          <p:cNvSpPr/>
          <p:nvPr/>
        </p:nvSpPr>
        <p:spPr>
          <a:xfrm>
            <a:off x="8205638" y="1132063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4"/>
                </a:moveTo>
                <a:lnTo>
                  <a:pt x="46" y="45"/>
                </a:lnTo>
                <a:lnTo>
                  <a:pt x="68" y="45"/>
                </a:lnTo>
                <a:cubicBezTo>
                  <a:pt x="68" y="45"/>
                  <a:pt x="46" y="45"/>
                  <a:pt x="46" y="69"/>
                </a:cubicBezTo>
                <a:cubicBezTo>
                  <a:pt x="46" y="69"/>
                  <a:pt x="22" y="69"/>
                  <a:pt x="22" y="45"/>
                </a:cubicBezTo>
                <a:lnTo>
                  <a:pt x="22" y="24"/>
                </a:lnTo>
                <a:close/>
                <a:moveTo>
                  <a:pt x="22" y="0"/>
                </a:moveTo>
                <a:cubicBezTo>
                  <a:pt x="1" y="24"/>
                  <a:pt x="1" y="24"/>
                  <a:pt x="1" y="45"/>
                </a:cubicBezTo>
                <a:lnTo>
                  <a:pt x="1" y="69"/>
                </a:lnTo>
                <a:cubicBezTo>
                  <a:pt x="22" y="91"/>
                  <a:pt x="22" y="91"/>
                  <a:pt x="46" y="91"/>
                </a:cubicBezTo>
                <a:lnTo>
                  <a:pt x="68" y="91"/>
                </a:lnTo>
                <a:cubicBezTo>
                  <a:pt x="91" y="69"/>
                  <a:pt x="91" y="69"/>
                  <a:pt x="91" y="45"/>
                </a:cubicBezTo>
                <a:cubicBezTo>
                  <a:pt x="91" y="45"/>
                  <a:pt x="91" y="24"/>
                  <a:pt x="68" y="24"/>
                </a:cubicBezTo>
                <a:cubicBezTo>
                  <a:pt x="68" y="0"/>
                  <a:pt x="46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36"/>
          <p:cNvSpPr/>
          <p:nvPr/>
        </p:nvSpPr>
        <p:spPr>
          <a:xfrm>
            <a:off x="8130484" y="1192819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24" y="1"/>
                </a:moveTo>
                <a:cubicBezTo>
                  <a:pt x="1" y="23"/>
                  <a:pt x="1" y="46"/>
                  <a:pt x="24" y="46"/>
                </a:cubicBezTo>
                <a:cubicBezTo>
                  <a:pt x="24" y="57"/>
                  <a:pt x="30" y="62"/>
                  <a:pt x="38" y="62"/>
                </a:cubicBezTo>
                <a:cubicBezTo>
                  <a:pt x="46" y="62"/>
                  <a:pt x="58" y="57"/>
                  <a:pt x="69" y="46"/>
                </a:cubicBezTo>
                <a:lnTo>
                  <a:pt x="6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36"/>
          <p:cNvSpPr/>
          <p:nvPr/>
        </p:nvSpPr>
        <p:spPr>
          <a:xfrm>
            <a:off x="8130484" y="1190130"/>
            <a:ext cx="14556" cy="13449"/>
          </a:xfrm>
          <a:custGeom>
            <a:avLst/>
            <a:gdLst/>
            <a:ahLst/>
            <a:cxnLst/>
            <a:rect l="l" t="t" r="r" b="b"/>
            <a:pathLst>
              <a:path w="92" h="85" extrusionOk="0">
                <a:moveTo>
                  <a:pt x="46" y="40"/>
                </a:moveTo>
                <a:lnTo>
                  <a:pt x="46" y="63"/>
                </a:lnTo>
                <a:lnTo>
                  <a:pt x="24" y="63"/>
                </a:lnTo>
                <a:lnTo>
                  <a:pt x="24" y="40"/>
                </a:lnTo>
                <a:close/>
                <a:moveTo>
                  <a:pt x="44" y="0"/>
                </a:moveTo>
                <a:cubicBezTo>
                  <a:pt x="30" y="0"/>
                  <a:pt x="13" y="6"/>
                  <a:pt x="1" y="18"/>
                </a:cubicBezTo>
                <a:lnTo>
                  <a:pt x="1" y="40"/>
                </a:lnTo>
                <a:lnTo>
                  <a:pt x="1" y="85"/>
                </a:lnTo>
                <a:lnTo>
                  <a:pt x="69" y="85"/>
                </a:lnTo>
                <a:cubicBezTo>
                  <a:pt x="91" y="63"/>
                  <a:pt x="91" y="40"/>
                  <a:pt x="69" y="18"/>
                </a:cubicBezTo>
                <a:cubicBezTo>
                  <a:pt x="69" y="6"/>
                  <a:pt x="58" y="0"/>
                  <a:pt x="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36"/>
          <p:cNvSpPr/>
          <p:nvPr/>
        </p:nvSpPr>
        <p:spPr>
          <a:xfrm>
            <a:off x="8141401" y="1124943"/>
            <a:ext cx="10759" cy="10917"/>
          </a:xfrm>
          <a:custGeom>
            <a:avLst/>
            <a:gdLst/>
            <a:ahLst/>
            <a:cxnLst/>
            <a:rect l="l" t="t" r="r" b="b"/>
            <a:pathLst>
              <a:path w="68" h="69" extrusionOk="0">
                <a:moveTo>
                  <a:pt x="0" y="0"/>
                </a:moveTo>
                <a:lnTo>
                  <a:pt x="0" y="45"/>
                </a:lnTo>
                <a:cubicBezTo>
                  <a:pt x="22" y="69"/>
                  <a:pt x="22" y="69"/>
                  <a:pt x="46" y="69"/>
                </a:cubicBezTo>
                <a:cubicBezTo>
                  <a:pt x="67" y="45"/>
                  <a:pt x="67" y="24"/>
                  <a:pt x="46" y="24"/>
                </a:cubicBezTo>
                <a:cubicBezTo>
                  <a:pt x="46" y="0"/>
                  <a:pt x="22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36"/>
          <p:cNvSpPr/>
          <p:nvPr/>
        </p:nvSpPr>
        <p:spPr>
          <a:xfrm>
            <a:off x="8137603" y="1122253"/>
            <a:ext cx="14556" cy="17088"/>
          </a:xfrm>
          <a:custGeom>
            <a:avLst/>
            <a:gdLst/>
            <a:ahLst/>
            <a:cxnLst/>
            <a:rect l="l" t="t" r="r" b="b"/>
            <a:pathLst>
              <a:path w="92" h="108" extrusionOk="0">
                <a:moveTo>
                  <a:pt x="70" y="41"/>
                </a:moveTo>
                <a:lnTo>
                  <a:pt x="70" y="62"/>
                </a:lnTo>
                <a:lnTo>
                  <a:pt x="46" y="62"/>
                </a:lnTo>
                <a:cubicBezTo>
                  <a:pt x="46" y="62"/>
                  <a:pt x="24" y="62"/>
                  <a:pt x="24" y="41"/>
                </a:cubicBezTo>
                <a:close/>
                <a:moveTo>
                  <a:pt x="58" y="1"/>
                </a:moveTo>
                <a:cubicBezTo>
                  <a:pt x="47" y="1"/>
                  <a:pt x="35" y="6"/>
                  <a:pt x="24" y="17"/>
                </a:cubicBezTo>
                <a:cubicBezTo>
                  <a:pt x="1" y="17"/>
                  <a:pt x="1" y="41"/>
                  <a:pt x="1" y="41"/>
                </a:cubicBezTo>
                <a:cubicBezTo>
                  <a:pt x="1" y="62"/>
                  <a:pt x="1" y="62"/>
                  <a:pt x="24" y="86"/>
                </a:cubicBezTo>
                <a:lnTo>
                  <a:pt x="46" y="107"/>
                </a:lnTo>
                <a:cubicBezTo>
                  <a:pt x="70" y="107"/>
                  <a:pt x="70" y="86"/>
                  <a:pt x="70" y="86"/>
                </a:cubicBezTo>
                <a:cubicBezTo>
                  <a:pt x="91" y="86"/>
                  <a:pt x="91" y="62"/>
                  <a:pt x="91" y="62"/>
                </a:cubicBezTo>
                <a:lnTo>
                  <a:pt x="91" y="17"/>
                </a:lnTo>
                <a:cubicBezTo>
                  <a:pt x="80" y="6"/>
                  <a:pt x="69" y="1"/>
                  <a:pt x="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36"/>
          <p:cNvSpPr/>
          <p:nvPr/>
        </p:nvSpPr>
        <p:spPr>
          <a:xfrm>
            <a:off x="8216239" y="1067668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24" y="1"/>
                </a:moveTo>
                <a:cubicBezTo>
                  <a:pt x="1" y="24"/>
                  <a:pt x="1" y="24"/>
                  <a:pt x="1" y="46"/>
                </a:cubicBezTo>
                <a:cubicBezTo>
                  <a:pt x="12" y="58"/>
                  <a:pt x="24" y="64"/>
                  <a:pt x="32" y="64"/>
                </a:cubicBezTo>
                <a:cubicBezTo>
                  <a:pt x="40" y="64"/>
                  <a:pt x="46" y="58"/>
                  <a:pt x="46" y="46"/>
                </a:cubicBezTo>
                <a:cubicBezTo>
                  <a:pt x="69" y="46"/>
                  <a:pt x="69" y="24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36"/>
          <p:cNvSpPr/>
          <p:nvPr/>
        </p:nvSpPr>
        <p:spPr>
          <a:xfrm>
            <a:off x="8212758" y="1065136"/>
            <a:ext cx="17879" cy="13607"/>
          </a:xfrm>
          <a:custGeom>
            <a:avLst/>
            <a:gdLst/>
            <a:ahLst/>
            <a:cxnLst/>
            <a:rect l="l" t="t" r="r" b="b"/>
            <a:pathLst>
              <a:path w="113" h="86" extrusionOk="0">
                <a:moveTo>
                  <a:pt x="68" y="40"/>
                </a:moveTo>
                <a:lnTo>
                  <a:pt x="68" y="62"/>
                </a:lnTo>
                <a:lnTo>
                  <a:pt x="46" y="62"/>
                </a:lnTo>
                <a:lnTo>
                  <a:pt x="46" y="40"/>
                </a:lnTo>
                <a:close/>
                <a:moveTo>
                  <a:pt x="57" y="1"/>
                </a:moveTo>
                <a:cubicBezTo>
                  <a:pt x="46" y="1"/>
                  <a:pt x="34" y="6"/>
                  <a:pt x="23" y="17"/>
                </a:cubicBezTo>
                <a:cubicBezTo>
                  <a:pt x="1" y="17"/>
                  <a:pt x="1" y="62"/>
                  <a:pt x="23" y="62"/>
                </a:cubicBezTo>
                <a:cubicBezTo>
                  <a:pt x="23" y="86"/>
                  <a:pt x="46" y="86"/>
                  <a:pt x="46" y="86"/>
                </a:cubicBezTo>
                <a:lnTo>
                  <a:pt x="91" y="86"/>
                </a:lnTo>
                <a:cubicBezTo>
                  <a:pt x="91" y="62"/>
                  <a:pt x="113" y="40"/>
                  <a:pt x="91" y="17"/>
                </a:cubicBezTo>
                <a:cubicBezTo>
                  <a:pt x="80" y="6"/>
                  <a:pt x="68" y="1"/>
                  <a:pt x="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36"/>
          <p:cNvSpPr/>
          <p:nvPr/>
        </p:nvSpPr>
        <p:spPr>
          <a:xfrm>
            <a:off x="8198518" y="1200889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37" y="1"/>
                </a:moveTo>
                <a:cubicBezTo>
                  <a:pt x="28" y="1"/>
                  <a:pt x="22" y="6"/>
                  <a:pt x="22" y="17"/>
                </a:cubicBezTo>
                <a:cubicBezTo>
                  <a:pt x="1" y="17"/>
                  <a:pt x="1" y="40"/>
                  <a:pt x="1" y="62"/>
                </a:cubicBezTo>
                <a:lnTo>
                  <a:pt x="46" y="62"/>
                </a:lnTo>
                <a:cubicBezTo>
                  <a:pt x="67" y="40"/>
                  <a:pt x="67" y="40"/>
                  <a:pt x="67" y="17"/>
                </a:cubicBezTo>
                <a:cubicBezTo>
                  <a:pt x="57" y="6"/>
                  <a:pt x="45" y="1"/>
                  <a:pt x="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36"/>
          <p:cNvSpPr/>
          <p:nvPr/>
        </p:nvSpPr>
        <p:spPr>
          <a:xfrm>
            <a:off x="8194879" y="1198515"/>
            <a:ext cx="18037" cy="15980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69" y="32"/>
                </a:moveTo>
                <a:lnTo>
                  <a:pt x="69" y="55"/>
                </a:lnTo>
                <a:lnTo>
                  <a:pt x="45" y="55"/>
                </a:lnTo>
                <a:lnTo>
                  <a:pt x="45" y="32"/>
                </a:lnTo>
                <a:close/>
                <a:moveTo>
                  <a:pt x="43" y="0"/>
                </a:moveTo>
                <a:cubicBezTo>
                  <a:pt x="37" y="0"/>
                  <a:pt x="30" y="3"/>
                  <a:pt x="24" y="10"/>
                </a:cubicBezTo>
                <a:cubicBezTo>
                  <a:pt x="0" y="32"/>
                  <a:pt x="0" y="55"/>
                  <a:pt x="24" y="77"/>
                </a:cubicBezTo>
                <a:lnTo>
                  <a:pt x="45" y="100"/>
                </a:lnTo>
                <a:cubicBezTo>
                  <a:pt x="69" y="100"/>
                  <a:pt x="69" y="100"/>
                  <a:pt x="90" y="77"/>
                </a:cubicBezTo>
                <a:cubicBezTo>
                  <a:pt x="114" y="77"/>
                  <a:pt x="114" y="32"/>
                  <a:pt x="90" y="32"/>
                </a:cubicBezTo>
                <a:cubicBezTo>
                  <a:pt x="75" y="17"/>
                  <a:pt x="59" y="0"/>
                  <a:pt x="4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36"/>
          <p:cNvSpPr/>
          <p:nvPr/>
        </p:nvSpPr>
        <p:spPr>
          <a:xfrm>
            <a:off x="8273356" y="1142822"/>
            <a:ext cx="11075" cy="10759"/>
          </a:xfrm>
          <a:custGeom>
            <a:avLst/>
            <a:gdLst/>
            <a:ahLst/>
            <a:cxnLst/>
            <a:rect l="l" t="t" r="r" b="b"/>
            <a:pathLst>
              <a:path w="70" h="68" extrusionOk="0">
                <a:moveTo>
                  <a:pt x="24" y="1"/>
                </a:moveTo>
                <a:cubicBezTo>
                  <a:pt x="1" y="23"/>
                  <a:pt x="1" y="46"/>
                  <a:pt x="24" y="46"/>
                </a:cubicBezTo>
                <a:cubicBezTo>
                  <a:pt x="24" y="68"/>
                  <a:pt x="46" y="68"/>
                  <a:pt x="46" y="68"/>
                </a:cubicBezTo>
                <a:cubicBezTo>
                  <a:pt x="69" y="46"/>
                  <a:pt x="69" y="23"/>
                  <a:pt x="69" y="23"/>
                </a:cubicBezTo>
                <a:cubicBezTo>
                  <a:pt x="46" y="1"/>
                  <a:pt x="24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36"/>
          <p:cNvSpPr/>
          <p:nvPr/>
        </p:nvSpPr>
        <p:spPr>
          <a:xfrm>
            <a:off x="8273356" y="1140132"/>
            <a:ext cx="14556" cy="13449"/>
          </a:xfrm>
          <a:custGeom>
            <a:avLst/>
            <a:gdLst/>
            <a:ahLst/>
            <a:cxnLst/>
            <a:rect l="l" t="t" r="r" b="b"/>
            <a:pathLst>
              <a:path w="92" h="85" extrusionOk="0">
                <a:moveTo>
                  <a:pt x="46" y="40"/>
                </a:moveTo>
                <a:lnTo>
                  <a:pt x="46" y="63"/>
                </a:lnTo>
                <a:lnTo>
                  <a:pt x="24" y="63"/>
                </a:lnTo>
                <a:lnTo>
                  <a:pt x="24" y="40"/>
                </a:lnTo>
                <a:close/>
                <a:moveTo>
                  <a:pt x="44" y="0"/>
                </a:moveTo>
                <a:cubicBezTo>
                  <a:pt x="30" y="0"/>
                  <a:pt x="13" y="6"/>
                  <a:pt x="1" y="18"/>
                </a:cubicBezTo>
                <a:lnTo>
                  <a:pt x="1" y="40"/>
                </a:lnTo>
                <a:lnTo>
                  <a:pt x="1" y="85"/>
                </a:lnTo>
                <a:lnTo>
                  <a:pt x="69" y="85"/>
                </a:lnTo>
                <a:lnTo>
                  <a:pt x="91" y="63"/>
                </a:lnTo>
                <a:cubicBezTo>
                  <a:pt x="91" y="40"/>
                  <a:pt x="91" y="40"/>
                  <a:pt x="69" y="18"/>
                </a:cubicBezTo>
                <a:cubicBezTo>
                  <a:pt x="69" y="6"/>
                  <a:pt x="58" y="0"/>
                  <a:pt x="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36"/>
          <p:cNvSpPr/>
          <p:nvPr/>
        </p:nvSpPr>
        <p:spPr>
          <a:xfrm>
            <a:off x="8223359" y="999949"/>
            <a:ext cx="11075" cy="10759"/>
          </a:xfrm>
          <a:custGeom>
            <a:avLst/>
            <a:gdLst/>
            <a:ahLst/>
            <a:cxnLst/>
            <a:rect l="l" t="t" r="r" b="b"/>
            <a:pathLst>
              <a:path w="70" h="68" extrusionOk="0">
                <a:moveTo>
                  <a:pt x="24" y="1"/>
                </a:moveTo>
                <a:cubicBezTo>
                  <a:pt x="1" y="23"/>
                  <a:pt x="1" y="46"/>
                  <a:pt x="24" y="46"/>
                </a:cubicBezTo>
                <a:cubicBezTo>
                  <a:pt x="24" y="68"/>
                  <a:pt x="46" y="68"/>
                  <a:pt x="69" y="68"/>
                </a:cubicBezTo>
                <a:lnTo>
                  <a:pt x="69" y="23"/>
                </a:lnTo>
                <a:cubicBezTo>
                  <a:pt x="46" y="1"/>
                  <a:pt x="46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36"/>
          <p:cNvSpPr/>
          <p:nvPr/>
        </p:nvSpPr>
        <p:spPr>
          <a:xfrm>
            <a:off x="8223359" y="997260"/>
            <a:ext cx="14556" cy="17246"/>
          </a:xfrm>
          <a:custGeom>
            <a:avLst/>
            <a:gdLst/>
            <a:ahLst/>
            <a:cxnLst/>
            <a:rect l="l" t="t" r="r" b="b"/>
            <a:pathLst>
              <a:path w="92" h="109" extrusionOk="0">
                <a:moveTo>
                  <a:pt x="46" y="40"/>
                </a:moveTo>
                <a:cubicBezTo>
                  <a:pt x="69" y="40"/>
                  <a:pt x="69" y="63"/>
                  <a:pt x="46" y="63"/>
                </a:cubicBezTo>
                <a:lnTo>
                  <a:pt x="24" y="63"/>
                </a:lnTo>
                <a:lnTo>
                  <a:pt x="24" y="40"/>
                </a:lnTo>
                <a:close/>
                <a:moveTo>
                  <a:pt x="47" y="0"/>
                </a:moveTo>
                <a:cubicBezTo>
                  <a:pt x="36" y="0"/>
                  <a:pt x="24" y="6"/>
                  <a:pt x="24" y="18"/>
                </a:cubicBezTo>
                <a:cubicBezTo>
                  <a:pt x="1" y="18"/>
                  <a:pt x="1" y="40"/>
                  <a:pt x="1" y="40"/>
                </a:cubicBezTo>
                <a:lnTo>
                  <a:pt x="1" y="85"/>
                </a:lnTo>
                <a:lnTo>
                  <a:pt x="46" y="85"/>
                </a:lnTo>
                <a:lnTo>
                  <a:pt x="46" y="108"/>
                </a:lnTo>
                <a:lnTo>
                  <a:pt x="69" y="85"/>
                </a:lnTo>
                <a:cubicBezTo>
                  <a:pt x="91" y="63"/>
                  <a:pt x="91" y="40"/>
                  <a:pt x="69" y="18"/>
                </a:cubicBezTo>
                <a:cubicBezTo>
                  <a:pt x="69" y="6"/>
                  <a:pt x="58" y="0"/>
                  <a:pt x="4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36"/>
          <p:cNvSpPr/>
          <p:nvPr/>
        </p:nvSpPr>
        <p:spPr>
          <a:xfrm>
            <a:off x="8284273" y="1075737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31" y="1"/>
                </a:moveTo>
                <a:cubicBezTo>
                  <a:pt x="23" y="1"/>
                  <a:pt x="11" y="7"/>
                  <a:pt x="0" y="19"/>
                </a:cubicBezTo>
                <a:lnTo>
                  <a:pt x="0" y="64"/>
                </a:lnTo>
                <a:lnTo>
                  <a:pt x="46" y="64"/>
                </a:lnTo>
                <a:cubicBezTo>
                  <a:pt x="67" y="40"/>
                  <a:pt x="67" y="19"/>
                  <a:pt x="46" y="19"/>
                </a:cubicBezTo>
                <a:cubicBezTo>
                  <a:pt x="46" y="7"/>
                  <a:pt x="40" y="1"/>
                  <a:pt x="3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36"/>
          <p:cNvSpPr/>
          <p:nvPr/>
        </p:nvSpPr>
        <p:spPr>
          <a:xfrm>
            <a:off x="8280476" y="1074946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70" y="24"/>
                </a:moveTo>
                <a:lnTo>
                  <a:pt x="70" y="45"/>
                </a:lnTo>
                <a:lnTo>
                  <a:pt x="46" y="45"/>
                </a:lnTo>
                <a:cubicBezTo>
                  <a:pt x="24" y="45"/>
                  <a:pt x="24" y="24"/>
                  <a:pt x="46" y="24"/>
                </a:cubicBezTo>
                <a:close/>
                <a:moveTo>
                  <a:pt x="24" y="0"/>
                </a:moveTo>
                <a:cubicBezTo>
                  <a:pt x="1" y="24"/>
                  <a:pt x="1" y="45"/>
                  <a:pt x="24" y="69"/>
                </a:cubicBezTo>
                <a:lnTo>
                  <a:pt x="46" y="90"/>
                </a:lnTo>
                <a:cubicBezTo>
                  <a:pt x="70" y="90"/>
                  <a:pt x="70" y="90"/>
                  <a:pt x="70" y="69"/>
                </a:cubicBezTo>
                <a:cubicBezTo>
                  <a:pt x="91" y="69"/>
                  <a:pt x="91" y="69"/>
                  <a:pt x="91" y="45"/>
                </a:cubicBezTo>
                <a:lnTo>
                  <a:pt x="91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36"/>
          <p:cNvSpPr/>
          <p:nvPr/>
        </p:nvSpPr>
        <p:spPr>
          <a:xfrm>
            <a:off x="8030489" y="907074"/>
            <a:ext cx="14398" cy="9968"/>
          </a:xfrm>
          <a:custGeom>
            <a:avLst/>
            <a:gdLst/>
            <a:ahLst/>
            <a:cxnLst/>
            <a:rect l="l" t="t" r="r" b="b"/>
            <a:pathLst>
              <a:path w="91" h="63" extrusionOk="0">
                <a:moveTo>
                  <a:pt x="24" y="1"/>
                </a:moveTo>
                <a:cubicBezTo>
                  <a:pt x="24" y="23"/>
                  <a:pt x="1" y="46"/>
                  <a:pt x="24" y="46"/>
                </a:cubicBezTo>
                <a:cubicBezTo>
                  <a:pt x="24" y="57"/>
                  <a:pt x="30" y="62"/>
                  <a:pt x="38" y="62"/>
                </a:cubicBezTo>
                <a:cubicBezTo>
                  <a:pt x="46" y="62"/>
                  <a:pt x="58" y="57"/>
                  <a:pt x="69" y="46"/>
                </a:cubicBezTo>
                <a:cubicBezTo>
                  <a:pt x="69" y="46"/>
                  <a:pt x="91" y="23"/>
                  <a:pt x="69" y="23"/>
                </a:cubicBezTo>
                <a:cubicBezTo>
                  <a:pt x="69" y="1"/>
                  <a:pt x="46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1" name="Google Shape;3381;p36"/>
          <p:cNvSpPr/>
          <p:nvPr/>
        </p:nvSpPr>
        <p:spPr>
          <a:xfrm>
            <a:off x="8030489" y="904385"/>
            <a:ext cx="14398" cy="13449"/>
          </a:xfrm>
          <a:custGeom>
            <a:avLst/>
            <a:gdLst/>
            <a:ahLst/>
            <a:cxnLst/>
            <a:rect l="l" t="t" r="r" b="b"/>
            <a:pathLst>
              <a:path w="91" h="85" extrusionOk="0">
                <a:moveTo>
                  <a:pt x="69" y="40"/>
                </a:moveTo>
                <a:cubicBezTo>
                  <a:pt x="69" y="63"/>
                  <a:pt x="69" y="63"/>
                  <a:pt x="46" y="63"/>
                </a:cubicBezTo>
                <a:lnTo>
                  <a:pt x="24" y="63"/>
                </a:lnTo>
                <a:cubicBezTo>
                  <a:pt x="24" y="40"/>
                  <a:pt x="24" y="40"/>
                  <a:pt x="46" y="40"/>
                </a:cubicBezTo>
                <a:close/>
                <a:moveTo>
                  <a:pt x="58" y="0"/>
                </a:moveTo>
                <a:cubicBezTo>
                  <a:pt x="46" y="0"/>
                  <a:pt x="35" y="6"/>
                  <a:pt x="24" y="18"/>
                </a:cubicBezTo>
                <a:cubicBezTo>
                  <a:pt x="1" y="18"/>
                  <a:pt x="1" y="63"/>
                  <a:pt x="1" y="85"/>
                </a:cubicBezTo>
                <a:lnTo>
                  <a:pt x="69" y="85"/>
                </a:lnTo>
                <a:cubicBezTo>
                  <a:pt x="91" y="85"/>
                  <a:pt x="91" y="63"/>
                  <a:pt x="91" y="63"/>
                </a:cubicBezTo>
                <a:lnTo>
                  <a:pt x="91" y="18"/>
                </a:lnTo>
                <a:cubicBezTo>
                  <a:pt x="80" y="6"/>
                  <a:pt x="69" y="0"/>
                  <a:pt x="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2" name="Google Shape;3382;p36"/>
          <p:cNvSpPr/>
          <p:nvPr/>
        </p:nvSpPr>
        <p:spPr>
          <a:xfrm>
            <a:off x="8091403" y="983020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31" y="0"/>
                </a:moveTo>
                <a:cubicBezTo>
                  <a:pt x="23" y="0"/>
                  <a:pt x="11" y="6"/>
                  <a:pt x="0" y="18"/>
                </a:cubicBezTo>
                <a:lnTo>
                  <a:pt x="0" y="39"/>
                </a:lnTo>
                <a:cubicBezTo>
                  <a:pt x="22" y="63"/>
                  <a:pt x="46" y="63"/>
                  <a:pt x="46" y="63"/>
                </a:cubicBezTo>
                <a:cubicBezTo>
                  <a:pt x="67" y="39"/>
                  <a:pt x="67" y="18"/>
                  <a:pt x="46" y="18"/>
                </a:cubicBezTo>
                <a:cubicBezTo>
                  <a:pt x="46" y="6"/>
                  <a:pt x="40" y="0"/>
                  <a:pt x="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3" name="Google Shape;3383;p36"/>
          <p:cNvSpPr/>
          <p:nvPr/>
        </p:nvSpPr>
        <p:spPr>
          <a:xfrm>
            <a:off x="8087606" y="979381"/>
            <a:ext cx="14556" cy="17088"/>
          </a:xfrm>
          <a:custGeom>
            <a:avLst/>
            <a:gdLst/>
            <a:ahLst/>
            <a:cxnLst/>
            <a:rect l="l" t="t" r="r" b="b"/>
            <a:pathLst>
              <a:path w="92" h="108" extrusionOk="0">
                <a:moveTo>
                  <a:pt x="70" y="41"/>
                </a:moveTo>
                <a:lnTo>
                  <a:pt x="70" y="62"/>
                </a:lnTo>
                <a:lnTo>
                  <a:pt x="46" y="62"/>
                </a:lnTo>
                <a:lnTo>
                  <a:pt x="46" y="41"/>
                </a:lnTo>
                <a:close/>
                <a:moveTo>
                  <a:pt x="58" y="1"/>
                </a:moveTo>
                <a:cubicBezTo>
                  <a:pt x="47" y="1"/>
                  <a:pt x="35" y="6"/>
                  <a:pt x="24" y="17"/>
                </a:cubicBezTo>
                <a:cubicBezTo>
                  <a:pt x="1" y="41"/>
                  <a:pt x="1" y="62"/>
                  <a:pt x="24" y="86"/>
                </a:cubicBezTo>
                <a:lnTo>
                  <a:pt x="46" y="107"/>
                </a:lnTo>
                <a:cubicBezTo>
                  <a:pt x="70" y="107"/>
                  <a:pt x="70" y="86"/>
                  <a:pt x="91" y="86"/>
                </a:cubicBezTo>
                <a:lnTo>
                  <a:pt x="91" y="62"/>
                </a:lnTo>
                <a:lnTo>
                  <a:pt x="91" y="17"/>
                </a:lnTo>
                <a:cubicBezTo>
                  <a:pt x="80" y="6"/>
                  <a:pt x="69" y="1"/>
                  <a:pt x="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4" name="Google Shape;3384;p36"/>
          <p:cNvSpPr/>
          <p:nvPr/>
        </p:nvSpPr>
        <p:spPr>
          <a:xfrm>
            <a:off x="8023369" y="974951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24" y="0"/>
                </a:moveTo>
                <a:cubicBezTo>
                  <a:pt x="1" y="23"/>
                  <a:pt x="1" y="23"/>
                  <a:pt x="1" y="45"/>
                </a:cubicBezTo>
                <a:cubicBezTo>
                  <a:pt x="12" y="57"/>
                  <a:pt x="24" y="63"/>
                  <a:pt x="32" y="63"/>
                </a:cubicBezTo>
                <a:cubicBezTo>
                  <a:pt x="40" y="63"/>
                  <a:pt x="46" y="57"/>
                  <a:pt x="46" y="45"/>
                </a:cubicBezTo>
                <a:cubicBezTo>
                  <a:pt x="69" y="45"/>
                  <a:pt x="69" y="23"/>
                  <a:pt x="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5" name="Google Shape;3385;p36"/>
          <p:cNvSpPr/>
          <p:nvPr/>
        </p:nvSpPr>
        <p:spPr>
          <a:xfrm>
            <a:off x="8019888" y="972261"/>
            <a:ext cx="17879" cy="13607"/>
          </a:xfrm>
          <a:custGeom>
            <a:avLst/>
            <a:gdLst/>
            <a:ahLst/>
            <a:cxnLst/>
            <a:rect l="l" t="t" r="r" b="b"/>
            <a:pathLst>
              <a:path w="113" h="86" extrusionOk="0">
                <a:moveTo>
                  <a:pt x="68" y="17"/>
                </a:moveTo>
                <a:lnTo>
                  <a:pt x="68" y="40"/>
                </a:lnTo>
                <a:lnTo>
                  <a:pt x="68" y="62"/>
                </a:lnTo>
                <a:lnTo>
                  <a:pt x="46" y="62"/>
                </a:lnTo>
                <a:lnTo>
                  <a:pt x="46" y="40"/>
                </a:lnTo>
                <a:cubicBezTo>
                  <a:pt x="46" y="40"/>
                  <a:pt x="46" y="17"/>
                  <a:pt x="68" y="17"/>
                </a:cubicBezTo>
                <a:close/>
                <a:moveTo>
                  <a:pt x="57" y="1"/>
                </a:moveTo>
                <a:cubicBezTo>
                  <a:pt x="46" y="1"/>
                  <a:pt x="34" y="6"/>
                  <a:pt x="23" y="17"/>
                </a:cubicBezTo>
                <a:lnTo>
                  <a:pt x="23" y="40"/>
                </a:lnTo>
                <a:cubicBezTo>
                  <a:pt x="1" y="40"/>
                  <a:pt x="23" y="62"/>
                  <a:pt x="23" y="62"/>
                </a:cubicBezTo>
                <a:cubicBezTo>
                  <a:pt x="23" y="86"/>
                  <a:pt x="46" y="86"/>
                  <a:pt x="46" y="86"/>
                </a:cubicBezTo>
                <a:lnTo>
                  <a:pt x="91" y="86"/>
                </a:lnTo>
                <a:cubicBezTo>
                  <a:pt x="91" y="62"/>
                  <a:pt x="91" y="62"/>
                  <a:pt x="113" y="40"/>
                </a:cubicBezTo>
                <a:lnTo>
                  <a:pt x="91" y="17"/>
                </a:lnTo>
                <a:cubicBezTo>
                  <a:pt x="79" y="6"/>
                  <a:pt x="68" y="1"/>
                  <a:pt x="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6" name="Google Shape;3386;p36"/>
          <p:cNvSpPr/>
          <p:nvPr/>
        </p:nvSpPr>
        <p:spPr>
          <a:xfrm>
            <a:off x="8098523" y="915144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45" y="1"/>
                </a:moveTo>
                <a:cubicBezTo>
                  <a:pt x="40" y="1"/>
                  <a:pt x="34" y="6"/>
                  <a:pt x="22" y="17"/>
                </a:cubicBezTo>
                <a:cubicBezTo>
                  <a:pt x="1" y="17"/>
                  <a:pt x="1" y="40"/>
                  <a:pt x="22" y="62"/>
                </a:cubicBezTo>
                <a:lnTo>
                  <a:pt x="67" y="62"/>
                </a:lnTo>
                <a:lnTo>
                  <a:pt x="67" y="17"/>
                </a:lnTo>
                <a:cubicBezTo>
                  <a:pt x="57" y="6"/>
                  <a:pt x="51" y="1"/>
                  <a:pt x="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7" name="Google Shape;3387;p36"/>
          <p:cNvSpPr/>
          <p:nvPr/>
        </p:nvSpPr>
        <p:spPr>
          <a:xfrm>
            <a:off x="8098523" y="914353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6" y="22"/>
                </a:moveTo>
                <a:lnTo>
                  <a:pt x="46" y="45"/>
                </a:lnTo>
                <a:lnTo>
                  <a:pt x="46" y="67"/>
                </a:lnTo>
                <a:lnTo>
                  <a:pt x="22" y="45"/>
                </a:lnTo>
                <a:lnTo>
                  <a:pt x="22" y="22"/>
                </a:lnTo>
                <a:close/>
                <a:moveTo>
                  <a:pt x="22" y="0"/>
                </a:moveTo>
                <a:cubicBezTo>
                  <a:pt x="1" y="22"/>
                  <a:pt x="1" y="22"/>
                  <a:pt x="1" y="45"/>
                </a:cubicBezTo>
                <a:lnTo>
                  <a:pt x="1" y="67"/>
                </a:lnTo>
                <a:cubicBezTo>
                  <a:pt x="1" y="67"/>
                  <a:pt x="22" y="90"/>
                  <a:pt x="46" y="90"/>
                </a:cubicBezTo>
                <a:cubicBezTo>
                  <a:pt x="46" y="90"/>
                  <a:pt x="67" y="90"/>
                  <a:pt x="67" y="67"/>
                </a:cubicBezTo>
                <a:cubicBezTo>
                  <a:pt x="67" y="67"/>
                  <a:pt x="91" y="67"/>
                  <a:pt x="91" y="45"/>
                </a:cubicBezTo>
                <a:cubicBezTo>
                  <a:pt x="91" y="45"/>
                  <a:pt x="91" y="22"/>
                  <a:pt x="67" y="22"/>
                </a:cubicBezTo>
                <a:cubicBezTo>
                  <a:pt x="67" y="0"/>
                  <a:pt x="22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8" name="Google Shape;3388;p36"/>
          <p:cNvSpPr/>
          <p:nvPr/>
        </p:nvSpPr>
        <p:spPr>
          <a:xfrm>
            <a:off x="8080486" y="1049947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24" y="1"/>
                </a:moveTo>
                <a:cubicBezTo>
                  <a:pt x="1" y="23"/>
                  <a:pt x="1" y="46"/>
                  <a:pt x="24" y="46"/>
                </a:cubicBezTo>
                <a:cubicBezTo>
                  <a:pt x="24" y="57"/>
                  <a:pt x="30" y="62"/>
                  <a:pt x="38" y="62"/>
                </a:cubicBezTo>
                <a:cubicBezTo>
                  <a:pt x="46" y="62"/>
                  <a:pt x="58" y="57"/>
                  <a:pt x="69" y="46"/>
                </a:cubicBezTo>
                <a:lnTo>
                  <a:pt x="69" y="23"/>
                </a:lnTo>
                <a:cubicBezTo>
                  <a:pt x="46" y="1"/>
                  <a:pt x="46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9" name="Google Shape;3389;p36"/>
          <p:cNvSpPr/>
          <p:nvPr/>
        </p:nvSpPr>
        <p:spPr>
          <a:xfrm>
            <a:off x="8080486" y="1047257"/>
            <a:ext cx="14556" cy="13449"/>
          </a:xfrm>
          <a:custGeom>
            <a:avLst/>
            <a:gdLst/>
            <a:ahLst/>
            <a:cxnLst/>
            <a:rect l="l" t="t" r="r" b="b"/>
            <a:pathLst>
              <a:path w="92" h="85" extrusionOk="0">
                <a:moveTo>
                  <a:pt x="46" y="40"/>
                </a:moveTo>
                <a:cubicBezTo>
                  <a:pt x="69" y="40"/>
                  <a:pt x="69" y="63"/>
                  <a:pt x="46" y="63"/>
                </a:cubicBezTo>
                <a:lnTo>
                  <a:pt x="24" y="63"/>
                </a:lnTo>
                <a:lnTo>
                  <a:pt x="24" y="40"/>
                </a:lnTo>
                <a:close/>
                <a:moveTo>
                  <a:pt x="55" y="0"/>
                </a:moveTo>
                <a:cubicBezTo>
                  <a:pt x="46" y="0"/>
                  <a:pt x="35" y="6"/>
                  <a:pt x="24" y="18"/>
                </a:cubicBezTo>
                <a:cubicBezTo>
                  <a:pt x="1" y="18"/>
                  <a:pt x="1" y="40"/>
                  <a:pt x="1" y="40"/>
                </a:cubicBezTo>
                <a:lnTo>
                  <a:pt x="1" y="85"/>
                </a:lnTo>
                <a:lnTo>
                  <a:pt x="69" y="85"/>
                </a:lnTo>
                <a:cubicBezTo>
                  <a:pt x="91" y="63"/>
                  <a:pt x="91" y="40"/>
                  <a:pt x="69" y="18"/>
                </a:cubicBezTo>
                <a:cubicBezTo>
                  <a:pt x="69" y="6"/>
                  <a:pt x="64" y="0"/>
                  <a:pt x="5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0" name="Google Shape;3390;p36"/>
          <p:cNvSpPr/>
          <p:nvPr/>
        </p:nvSpPr>
        <p:spPr>
          <a:xfrm>
            <a:off x="8159121" y="992830"/>
            <a:ext cx="11075" cy="8860"/>
          </a:xfrm>
          <a:custGeom>
            <a:avLst/>
            <a:gdLst/>
            <a:ahLst/>
            <a:cxnLst/>
            <a:rect l="l" t="t" r="r" b="b"/>
            <a:pathLst>
              <a:path w="70" h="56" extrusionOk="0">
                <a:moveTo>
                  <a:pt x="0" y="1"/>
                </a:moveTo>
                <a:lnTo>
                  <a:pt x="0" y="46"/>
                </a:lnTo>
                <a:cubicBezTo>
                  <a:pt x="0" y="46"/>
                  <a:pt x="11" y="56"/>
                  <a:pt x="24" y="56"/>
                </a:cubicBezTo>
                <a:cubicBezTo>
                  <a:pt x="31" y="56"/>
                  <a:pt x="38" y="53"/>
                  <a:pt x="46" y="46"/>
                </a:cubicBezTo>
                <a:cubicBezTo>
                  <a:pt x="46" y="46"/>
                  <a:pt x="69" y="22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1" name="Google Shape;3391;p36"/>
          <p:cNvSpPr/>
          <p:nvPr/>
        </p:nvSpPr>
        <p:spPr>
          <a:xfrm>
            <a:off x="8155640" y="989191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4"/>
                </a:moveTo>
                <a:lnTo>
                  <a:pt x="68" y="45"/>
                </a:lnTo>
                <a:lnTo>
                  <a:pt x="46" y="69"/>
                </a:lnTo>
                <a:lnTo>
                  <a:pt x="46" y="45"/>
                </a:lnTo>
                <a:lnTo>
                  <a:pt x="46" y="24"/>
                </a:lnTo>
                <a:close/>
                <a:moveTo>
                  <a:pt x="22" y="0"/>
                </a:moveTo>
                <a:cubicBezTo>
                  <a:pt x="1" y="24"/>
                  <a:pt x="1" y="24"/>
                  <a:pt x="1" y="45"/>
                </a:cubicBezTo>
                <a:lnTo>
                  <a:pt x="1" y="69"/>
                </a:lnTo>
                <a:cubicBezTo>
                  <a:pt x="22" y="91"/>
                  <a:pt x="22" y="91"/>
                  <a:pt x="46" y="91"/>
                </a:cubicBezTo>
                <a:lnTo>
                  <a:pt x="68" y="91"/>
                </a:lnTo>
                <a:cubicBezTo>
                  <a:pt x="91" y="69"/>
                  <a:pt x="91" y="69"/>
                  <a:pt x="91" y="45"/>
                </a:cubicBezTo>
                <a:lnTo>
                  <a:pt x="91" y="24"/>
                </a:lnTo>
                <a:cubicBezTo>
                  <a:pt x="68" y="0"/>
                  <a:pt x="46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36"/>
          <p:cNvSpPr/>
          <p:nvPr/>
        </p:nvSpPr>
        <p:spPr>
          <a:xfrm>
            <a:off x="8109124" y="849957"/>
            <a:ext cx="10917" cy="8860"/>
          </a:xfrm>
          <a:custGeom>
            <a:avLst/>
            <a:gdLst/>
            <a:ahLst/>
            <a:cxnLst/>
            <a:rect l="l" t="t" r="r" b="b"/>
            <a:pathLst>
              <a:path w="69" h="56" extrusionOk="0">
                <a:moveTo>
                  <a:pt x="0" y="1"/>
                </a:moveTo>
                <a:lnTo>
                  <a:pt x="0" y="46"/>
                </a:lnTo>
                <a:cubicBezTo>
                  <a:pt x="16" y="46"/>
                  <a:pt x="21" y="56"/>
                  <a:pt x="29" y="56"/>
                </a:cubicBezTo>
                <a:cubicBezTo>
                  <a:pt x="33" y="56"/>
                  <a:pt x="38" y="53"/>
                  <a:pt x="46" y="46"/>
                </a:cubicBezTo>
                <a:cubicBezTo>
                  <a:pt x="69" y="46"/>
                  <a:pt x="69" y="22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3" name="Google Shape;3393;p36"/>
          <p:cNvSpPr/>
          <p:nvPr/>
        </p:nvSpPr>
        <p:spPr>
          <a:xfrm>
            <a:off x="8105643" y="846318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6" y="24"/>
                </a:moveTo>
                <a:lnTo>
                  <a:pt x="68" y="45"/>
                </a:lnTo>
                <a:lnTo>
                  <a:pt x="68" y="69"/>
                </a:lnTo>
                <a:lnTo>
                  <a:pt x="46" y="69"/>
                </a:lnTo>
                <a:lnTo>
                  <a:pt x="46" y="45"/>
                </a:lnTo>
                <a:lnTo>
                  <a:pt x="46" y="24"/>
                </a:lnTo>
                <a:close/>
                <a:moveTo>
                  <a:pt x="22" y="0"/>
                </a:moveTo>
                <a:cubicBezTo>
                  <a:pt x="1" y="24"/>
                  <a:pt x="1" y="45"/>
                  <a:pt x="22" y="69"/>
                </a:cubicBezTo>
                <a:cubicBezTo>
                  <a:pt x="22" y="91"/>
                  <a:pt x="22" y="91"/>
                  <a:pt x="46" y="91"/>
                </a:cubicBezTo>
                <a:lnTo>
                  <a:pt x="68" y="91"/>
                </a:lnTo>
                <a:cubicBezTo>
                  <a:pt x="91" y="69"/>
                  <a:pt x="91" y="45"/>
                  <a:pt x="91" y="24"/>
                </a:cubicBezTo>
                <a:cubicBezTo>
                  <a:pt x="68" y="0"/>
                  <a:pt x="46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4" name="Google Shape;3394;p36"/>
          <p:cNvSpPr/>
          <p:nvPr/>
        </p:nvSpPr>
        <p:spPr>
          <a:xfrm>
            <a:off x="8166241" y="924795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24" y="1"/>
                </a:moveTo>
                <a:cubicBezTo>
                  <a:pt x="1" y="24"/>
                  <a:pt x="1" y="46"/>
                  <a:pt x="1" y="46"/>
                </a:cubicBezTo>
                <a:cubicBezTo>
                  <a:pt x="12" y="58"/>
                  <a:pt x="24" y="64"/>
                  <a:pt x="32" y="64"/>
                </a:cubicBezTo>
                <a:cubicBezTo>
                  <a:pt x="40" y="64"/>
                  <a:pt x="46" y="58"/>
                  <a:pt x="46" y="46"/>
                </a:cubicBezTo>
                <a:cubicBezTo>
                  <a:pt x="69" y="46"/>
                  <a:pt x="69" y="24"/>
                  <a:pt x="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36"/>
          <p:cNvSpPr/>
          <p:nvPr/>
        </p:nvSpPr>
        <p:spPr>
          <a:xfrm>
            <a:off x="8162760" y="921472"/>
            <a:ext cx="17879" cy="14398"/>
          </a:xfrm>
          <a:custGeom>
            <a:avLst/>
            <a:gdLst/>
            <a:ahLst/>
            <a:cxnLst/>
            <a:rect l="l" t="t" r="r" b="b"/>
            <a:pathLst>
              <a:path w="113" h="91" extrusionOk="0">
                <a:moveTo>
                  <a:pt x="68" y="45"/>
                </a:moveTo>
                <a:lnTo>
                  <a:pt x="68" y="67"/>
                </a:lnTo>
                <a:lnTo>
                  <a:pt x="46" y="67"/>
                </a:lnTo>
                <a:lnTo>
                  <a:pt x="46" y="45"/>
                </a:lnTo>
                <a:close/>
                <a:moveTo>
                  <a:pt x="68" y="0"/>
                </a:moveTo>
                <a:cubicBezTo>
                  <a:pt x="46" y="0"/>
                  <a:pt x="46" y="0"/>
                  <a:pt x="23" y="22"/>
                </a:cubicBezTo>
                <a:cubicBezTo>
                  <a:pt x="1" y="22"/>
                  <a:pt x="1" y="67"/>
                  <a:pt x="23" y="91"/>
                </a:cubicBezTo>
                <a:lnTo>
                  <a:pt x="91" y="91"/>
                </a:lnTo>
                <a:lnTo>
                  <a:pt x="91" y="67"/>
                </a:lnTo>
                <a:cubicBezTo>
                  <a:pt x="113" y="45"/>
                  <a:pt x="91" y="22"/>
                  <a:pt x="91" y="22"/>
                </a:cubicBezTo>
                <a:lnTo>
                  <a:pt x="6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6" name="Google Shape;3396;p36"/>
          <p:cNvSpPr/>
          <p:nvPr/>
        </p:nvSpPr>
        <p:spPr>
          <a:xfrm>
            <a:off x="7973371" y="832078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24" y="0"/>
                </a:moveTo>
                <a:cubicBezTo>
                  <a:pt x="1" y="24"/>
                  <a:pt x="1" y="24"/>
                  <a:pt x="24" y="45"/>
                </a:cubicBezTo>
                <a:cubicBezTo>
                  <a:pt x="24" y="57"/>
                  <a:pt x="29" y="63"/>
                  <a:pt x="38" y="63"/>
                </a:cubicBezTo>
                <a:cubicBezTo>
                  <a:pt x="46" y="63"/>
                  <a:pt x="57" y="57"/>
                  <a:pt x="69" y="45"/>
                </a:cubicBezTo>
                <a:lnTo>
                  <a:pt x="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36"/>
          <p:cNvSpPr/>
          <p:nvPr/>
        </p:nvSpPr>
        <p:spPr>
          <a:xfrm>
            <a:off x="7969890" y="829388"/>
            <a:ext cx="17879" cy="13607"/>
          </a:xfrm>
          <a:custGeom>
            <a:avLst/>
            <a:gdLst/>
            <a:ahLst/>
            <a:cxnLst/>
            <a:rect l="l" t="t" r="r" b="b"/>
            <a:pathLst>
              <a:path w="113" h="86" extrusionOk="0">
                <a:moveTo>
                  <a:pt x="68" y="41"/>
                </a:moveTo>
                <a:lnTo>
                  <a:pt x="68" y="62"/>
                </a:lnTo>
                <a:lnTo>
                  <a:pt x="46" y="62"/>
                </a:lnTo>
                <a:lnTo>
                  <a:pt x="46" y="41"/>
                </a:lnTo>
                <a:close/>
                <a:moveTo>
                  <a:pt x="66" y="1"/>
                </a:moveTo>
                <a:cubicBezTo>
                  <a:pt x="51" y="1"/>
                  <a:pt x="34" y="6"/>
                  <a:pt x="23" y="17"/>
                </a:cubicBezTo>
                <a:cubicBezTo>
                  <a:pt x="23" y="17"/>
                  <a:pt x="1" y="62"/>
                  <a:pt x="23" y="62"/>
                </a:cubicBezTo>
                <a:cubicBezTo>
                  <a:pt x="23" y="86"/>
                  <a:pt x="46" y="86"/>
                  <a:pt x="46" y="86"/>
                </a:cubicBezTo>
                <a:lnTo>
                  <a:pt x="91" y="86"/>
                </a:lnTo>
                <a:cubicBezTo>
                  <a:pt x="113" y="62"/>
                  <a:pt x="113" y="41"/>
                  <a:pt x="91" y="17"/>
                </a:cubicBezTo>
                <a:cubicBezTo>
                  <a:pt x="91" y="6"/>
                  <a:pt x="80" y="1"/>
                  <a:pt x="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36"/>
          <p:cNvSpPr/>
          <p:nvPr/>
        </p:nvSpPr>
        <p:spPr>
          <a:xfrm>
            <a:off x="7984288" y="764360"/>
            <a:ext cx="10601" cy="9810"/>
          </a:xfrm>
          <a:custGeom>
            <a:avLst/>
            <a:gdLst/>
            <a:ahLst/>
            <a:cxnLst/>
            <a:rect l="l" t="t" r="r" b="b"/>
            <a:pathLst>
              <a:path w="67" h="62" extrusionOk="0">
                <a:moveTo>
                  <a:pt x="0" y="0"/>
                </a:moveTo>
                <a:lnTo>
                  <a:pt x="0" y="45"/>
                </a:lnTo>
                <a:cubicBezTo>
                  <a:pt x="11" y="56"/>
                  <a:pt x="16" y="61"/>
                  <a:pt x="22" y="61"/>
                </a:cubicBezTo>
                <a:cubicBezTo>
                  <a:pt x="28" y="61"/>
                  <a:pt x="34" y="56"/>
                  <a:pt x="45" y="45"/>
                </a:cubicBezTo>
                <a:cubicBezTo>
                  <a:pt x="67" y="45"/>
                  <a:pt x="67" y="22"/>
                  <a:pt x="45" y="22"/>
                </a:cubicBezTo>
                <a:cubicBezTo>
                  <a:pt x="45" y="0"/>
                  <a:pt x="22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36"/>
          <p:cNvSpPr/>
          <p:nvPr/>
        </p:nvSpPr>
        <p:spPr>
          <a:xfrm>
            <a:off x="7980491" y="761512"/>
            <a:ext cx="14398" cy="13449"/>
          </a:xfrm>
          <a:custGeom>
            <a:avLst/>
            <a:gdLst/>
            <a:ahLst/>
            <a:cxnLst/>
            <a:rect l="l" t="t" r="r" b="b"/>
            <a:pathLst>
              <a:path w="91" h="85" extrusionOk="0">
                <a:moveTo>
                  <a:pt x="69" y="40"/>
                </a:moveTo>
                <a:lnTo>
                  <a:pt x="69" y="63"/>
                </a:lnTo>
                <a:lnTo>
                  <a:pt x="46" y="63"/>
                </a:lnTo>
                <a:cubicBezTo>
                  <a:pt x="46" y="63"/>
                  <a:pt x="24" y="63"/>
                  <a:pt x="46" y="40"/>
                </a:cubicBezTo>
                <a:close/>
                <a:moveTo>
                  <a:pt x="58" y="0"/>
                </a:moveTo>
                <a:cubicBezTo>
                  <a:pt x="46" y="0"/>
                  <a:pt x="35" y="6"/>
                  <a:pt x="24" y="18"/>
                </a:cubicBezTo>
                <a:lnTo>
                  <a:pt x="1" y="40"/>
                </a:lnTo>
                <a:cubicBezTo>
                  <a:pt x="1" y="63"/>
                  <a:pt x="1" y="63"/>
                  <a:pt x="24" y="85"/>
                </a:cubicBezTo>
                <a:lnTo>
                  <a:pt x="69" y="85"/>
                </a:lnTo>
                <a:cubicBezTo>
                  <a:pt x="91" y="63"/>
                  <a:pt x="91" y="40"/>
                  <a:pt x="91" y="18"/>
                </a:cubicBezTo>
                <a:cubicBezTo>
                  <a:pt x="80" y="6"/>
                  <a:pt x="69" y="0"/>
                  <a:pt x="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36"/>
          <p:cNvSpPr/>
          <p:nvPr/>
        </p:nvSpPr>
        <p:spPr>
          <a:xfrm>
            <a:off x="7966251" y="898372"/>
            <a:ext cx="10917" cy="8860"/>
          </a:xfrm>
          <a:custGeom>
            <a:avLst/>
            <a:gdLst/>
            <a:ahLst/>
            <a:cxnLst/>
            <a:rect l="l" t="t" r="r" b="b"/>
            <a:pathLst>
              <a:path w="69" h="56" extrusionOk="0">
                <a:moveTo>
                  <a:pt x="23" y="0"/>
                </a:moveTo>
                <a:cubicBezTo>
                  <a:pt x="16" y="0"/>
                  <a:pt x="8" y="3"/>
                  <a:pt x="0" y="11"/>
                </a:cubicBezTo>
                <a:lnTo>
                  <a:pt x="0" y="56"/>
                </a:lnTo>
                <a:lnTo>
                  <a:pt x="46" y="56"/>
                </a:lnTo>
                <a:cubicBezTo>
                  <a:pt x="69" y="56"/>
                  <a:pt x="69" y="33"/>
                  <a:pt x="46" y="11"/>
                </a:cubicBezTo>
                <a:cubicBezTo>
                  <a:pt x="46" y="11"/>
                  <a:pt x="36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1" name="Google Shape;3401;p36"/>
          <p:cNvSpPr/>
          <p:nvPr/>
        </p:nvSpPr>
        <p:spPr>
          <a:xfrm>
            <a:off x="7962770" y="896315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6" y="24"/>
                </a:moveTo>
                <a:cubicBezTo>
                  <a:pt x="46" y="24"/>
                  <a:pt x="68" y="24"/>
                  <a:pt x="68" y="46"/>
                </a:cubicBezTo>
                <a:cubicBezTo>
                  <a:pt x="68" y="69"/>
                  <a:pt x="46" y="69"/>
                  <a:pt x="46" y="69"/>
                </a:cubicBezTo>
                <a:lnTo>
                  <a:pt x="46" y="46"/>
                </a:lnTo>
                <a:lnTo>
                  <a:pt x="46" y="24"/>
                </a:lnTo>
                <a:close/>
                <a:moveTo>
                  <a:pt x="22" y="0"/>
                </a:moveTo>
                <a:cubicBezTo>
                  <a:pt x="22" y="24"/>
                  <a:pt x="1" y="24"/>
                  <a:pt x="1" y="46"/>
                </a:cubicBezTo>
                <a:cubicBezTo>
                  <a:pt x="1" y="46"/>
                  <a:pt x="1" y="69"/>
                  <a:pt x="22" y="69"/>
                </a:cubicBezTo>
                <a:cubicBezTo>
                  <a:pt x="22" y="91"/>
                  <a:pt x="46" y="91"/>
                  <a:pt x="46" y="91"/>
                </a:cubicBezTo>
                <a:lnTo>
                  <a:pt x="68" y="91"/>
                </a:lnTo>
                <a:cubicBezTo>
                  <a:pt x="91" y="69"/>
                  <a:pt x="91" y="69"/>
                  <a:pt x="91" y="46"/>
                </a:cubicBezTo>
                <a:lnTo>
                  <a:pt x="91" y="24"/>
                </a:lnTo>
                <a:cubicBezTo>
                  <a:pt x="68" y="0"/>
                  <a:pt x="46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2" name="Google Shape;3402;p36"/>
          <p:cNvSpPr/>
          <p:nvPr/>
        </p:nvSpPr>
        <p:spPr>
          <a:xfrm>
            <a:off x="8041406" y="840147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36" y="0"/>
                </a:moveTo>
                <a:cubicBezTo>
                  <a:pt x="28" y="0"/>
                  <a:pt x="22" y="6"/>
                  <a:pt x="22" y="18"/>
                </a:cubicBezTo>
                <a:cubicBezTo>
                  <a:pt x="0" y="18"/>
                  <a:pt x="0" y="39"/>
                  <a:pt x="0" y="39"/>
                </a:cubicBezTo>
                <a:cubicBezTo>
                  <a:pt x="22" y="63"/>
                  <a:pt x="45" y="63"/>
                  <a:pt x="45" y="63"/>
                </a:cubicBezTo>
                <a:cubicBezTo>
                  <a:pt x="67" y="39"/>
                  <a:pt x="67" y="18"/>
                  <a:pt x="67" y="18"/>
                </a:cubicBezTo>
                <a:cubicBezTo>
                  <a:pt x="56" y="6"/>
                  <a:pt x="45" y="0"/>
                  <a:pt x="3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3" name="Google Shape;3403;p36"/>
          <p:cNvSpPr/>
          <p:nvPr/>
        </p:nvSpPr>
        <p:spPr>
          <a:xfrm>
            <a:off x="8037608" y="839198"/>
            <a:ext cx="18195" cy="14398"/>
          </a:xfrm>
          <a:custGeom>
            <a:avLst/>
            <a:gdLst/>
            <a:ahLst/>
            <a:cxnLst/>
            <a:rect l="l" t="t" r="r" b="b"/>
            <a:pathLst>
              <a:path w="115" h="91" extrusionOk="0">
                <a:moveTo>
                  <a:pt x="69" y="24"/>
                </a:moveTo>
                <a:lnTo>
                  <a:pt x="69" y="45"/>
                </a:lnTo>
                <a:lnTo>
                  <a:pt x="46" y="45"/>
                </a:lnTo>
                <a:lnTo>
                  <a:pt x="46" y="24"/>
                </a:lnTo>
                <a:close/>
                <a:moveTo>
                  <a:pt x="24" y="0"/>
                </a:moveTo>
                <a:cubicBezTo>
                  <a:pt x="1" y="24"/>
                  <a:pt x="1" y="45"/>
                  <a:pt x="24" y="69"/>
                </a:cubicBezTo>
                <a:lnTo>
                  <a:pt x="46" y="90"/>
                </a:lnTo>
                <a:cubicBezTo>
                  <a:pt x="69" y="90"/>
                  <a:pt x="69" y="69"/>
                  <a:pt x="91" y="69"/>
                </a:cubicBezTo>
                <a:cubicBezTo>
                  <a:pt x="115" y="69"/>
                  <a:pt x="115" y="24"/>
                  <a:pt x="9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36"/>
          <p:cNvSpPr/>
          <p:nvPr/>
        </p:nvSpPr>
        <p:spPr>
          <a:xfrm>
            <a:off x="8048526" y="772271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54" y="1"/>
                </a:moveTo>
                <a:cubicBezTo>
                  <a:pt x="45" y="1"/>
                  <a:pt x="34" y="6"/>
                  <a:pt x="22" y="17"/>
                </a:cubicBezTo>
                <a:cubicBezTo>
                  <a:pt x="22" y="17"/>
                  <a:pt x="0" y="40"/>
                  <a:pt x="22" y="62"/>
                </a:cubicBezTo>
                <a:lnTo>
                  <a:pt x="67" y="62"/>
                </a:lnTo>
                <a:lnTo>
                  <a:pt x="67" y="17"/>
                </a:lnTo>
                <a:cubicBezTo>
                  <a:pt x="67" y="6"/>
                  <a:pt x="62" y="1"/>
                  <a:pt x="5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36"/>
          <p:cNvSpPr/>
          <p:nvPr/>
        </p:nvSpPr>
        <p:spPr>
          <a:xfrm>
            <a:off x="8048526" y="771480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6" y="22"/>
                </a:moveTo>
                <a:lnTo>
                  <a:pt x="67" y="45"/>
                </a:lnTo>
                <a:lnTo>
                  <a:pt x="46" y="45"/>
                </a:lnTo>
                <a:cubicBezTo>
                  <a:pt x="46" y="56"/>
                  <a:pt x="46" y="62"/>
                  <a:pt x="43" y="62"/>
                </a:cubicBezTo>
                <a:cubicBezTo>
                  <a:pt x="40" y="62"/>
                  <a:pt x="34" y="56"/>
                  <a:pt x="22" y="45"/>
                </a:cubicBezTo>
                <a:lnTo>
                  <a:pt x="46" y="22"/>
                </a:lnTo>
                <a:close/>
                <a:moveTo>
                  <a:pt x="22" y="0"/>
                </a:moveTo>
                <a:cubicBezTo>
                  <a:pt x="0" y="22"/>
                  <a:pt x="0" y="45"/>
                  <a:pt x="0" y="67"/>
                </a:cubicBezTo>
                <a:cubicBezTo>
                  <a:pt x="22" y="90"/>
                  <a:pt x="22" y="90"/>
                  <a:pt x="46" y="90"/>
                </a:cubicBezTo>
                <a:cubicBezTo>
                  <a:pt x="46" y="90"/>
                  <a:pt x="67" y="90"/>
                  <a:pt x="67" y="67"/>
                </a:cubicBezTo>
                <a:cubicBezTo>
                  <a:pt x="91" y="67"/>
                  <a:pt x="91" y="67"/>
                  <a:pt x="91" y="45"/>
                </a:cubicBezTo>
                <a:lnTo>
                  <a:pt x="91" y="22"/>
                </a:lnTo>
                <a:cubicBezTo>
                  <a:pt x="67" y="0"/>
                  <a:pt x="67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36"/>
          <p:cNvSpPr/>
          <p:nvPr/>
        </p:nvSpPr>
        <p:spPr>
          <a:xfrm>
            <a:off x="8648654" y="1396290"/>
            <a:ext cx="10601" cy="11075"/>
          </a:xfrm>
          <a:custGeom>
            <a:avLst/>
            <a:gdLst/>
            <a:ahLst/>
            <a:cxnLst/>
            <a:rect l="l" t="t" r="r" b="b"/>
            <a:pathLst>
              <a:path w="67" h="70" extrusionOk="0">
                <a:moveTo>
                  <a:pt x="22" y="1"/>
                </a:moveTo>
                <a:cubicBezTo>
                  <a:pt x="0" y="24"/>
                  <a:pt x="0" y="46"/>
                  <a:pt x="22" y="46"/>
                </a:cubicBezTo>
                <a:cubicBezTo>
                  <a:pt x="22" y="69"/>
                  <a:pt x="45" y="69"/>
                  <a:pt x="67" y="69"/>
                </a:cubicBezTo>
                <a:lnTo>
                  <a:pt x="67" y="24"/>
                </a:lnTo>
                <a:cubicBezTo>
                  <a:pt x="45" y="1"/>
                  <a:pt x="45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7" name="Google Shape;3407;p36"/>
          <p:cNvSpPr/>
          <p:nvPr/>
        </p:nvSpPr>
        <p:spPr>
          <a:xfrm>
            <a:off x="8648654" y="1392968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5" y="45"/>
                </a:moveTo>
                <a:lnTo>
                  <a:pt x="45" y="67"/>
                </a:lnTo>
                <a:lnTo>
                  <a:pt x="22" y="67"/>
                </a:lnTo>
                <a:lnTo>
                  <a:pt x="22" y="45"/>
                </a:lnTo>
                <a:close/>
                <a:moveTo>
                  <a:pt x="45" y="0"/>
                </a:moveTo>
                <a:lnTo>
                  <a:pt x="22" y="22"/>
                </a:lnTo>
                <a:cubicBezTo>
                  <a:pt x="0" y="45"/>
                  <a:pt x="0" y="67"/>
                  <a:pt x="0" y="90"/>
                </a:cubicBezTo>
                <a:lnTo>
                  <a:pt x="67" y="90"/>
                </a:lnTo>
                <a:lnTo>
                  <a:pt x="90" y="67"/>
                </a:lnTo>
                <a:cubicBezTo>
                  <a:pt x="90" y="45"/>
                  <a:pt x="90" y="45"/>
                  <a:pt x="67" y="22"/>
                </a:cubicBezTo>
                <a:lnTo>
                  <a:pt x="45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8" name="Google Shape;3408;p36"/>
          <p:cNvSpPr/>
          <p:nvPr/>
        </p:nvSpPr>
        <p:spPr>
          <a:xfrm>
            <a:off x="8641375" y="1464325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23" y="1"/>
                </a:moveTo>
                <a:cubicBezTo>
                  <a:pt x="1" y="22"/>
                  <a:pt x="1" y="22"/>
                  <a:pt x="1" y="46"/>
                </a:cubicBezTo>
                <a:cubicBezTo>
                  <a:pt x="12" y="57"/>
                  <a:pt x="23" y="62"/>
                  <a:pt x="32" y="62"/>
                </a:cubicBezTo>
                <a:cubicBezTo>
                  <a:pt x="40" y="62"/>
                  <a:pt x="46" y="57"/>
                  <a:pt x="46" y="46"/>
                </a:cubicBezTo>
                <a:cubicBezTo>
                  <a:pt x="68" y="46"/>
                  <a:pt x="68" y="22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9" name="Google Shape;3409;p36"/>
          <p:cNvSpPr/>
          <p:nvPr/>
        </p:nvSpPr>
        <p:spPr>
          <a:xfrm>
            <a:off x="8637736" y="1460686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69" y="45"/>
                </a:moveTo>
                <a:lnTo>
                  <a:pt x="69" y="69"/>
                </a:lnTo>
                <a:lnTo>
                  <a:pt x="46" y="69"/>
                </a:lnTo>
                <a:lnTo>
                  <a:pt x="46" y="45"/>
                </a:lnTo>
                <a:close/>
                <a:moveTo>
                  <a:pt x="69" y="0"/>
                </a:moveTo>
                <a:cubicBezTo>
                  <a:pt x="46" y="0"/>
                  <a:pt x="46" y="0"/>
                  <a:pt x="24" y="24"/>
                </a:cubicBezTo>
                <a:cubicBezTo>
                  <a:pt x="0" y="24"/>
                  <a:pt x="0" y="69"/>
                  <a:pt x="24" y="69"/>
                </a:cubicBezTo>
                <a:cubicBezTo>
                  <a:pt x="24" y="90"/>
                  <a:pt x="46" y="90"/>
                  <a:pt x="46" y="90"/>
                </a:cubicBezTo>
                <a:lnTo>
                  <a:pt x="91" y="90"/>
                </a:lnTo>
                <a:lnTo>
                  <a:pt x="91" y="45"/>
                </a:lnTo>
                <a:lnTo>
                  <a:pt x="91" y="24"/>
                </a:lnTo>
                <a:lnTo>
                  <a:pt x="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0" name="Google Shape;3410;p36"/>
          <p:cNvSpPr/>
          <p:nvPr/>
        </p:nvSpPr>
        <p:spPr>
          <a:xfrm>
            <a:off x="8716372" y="1405625"/>
            <a:ext cx="10917" cy="8860"/>
          </a:xfrm>
          <a:custGeom>
            <a:avLst/>
            <a:gdLst/>
            <a:ahLst/>
            <a:cxnLst/>
            <a:rect l="l" t="t" r="r" b="b"/>
            <a:pathLst>
              <a:path w="69" h="56" extrusionOk="0">
                <a:moveTo>
                  <a:pt x="30" y="0"/>
                </a:moveTo>
                <a:cubicBezTo>
                  <a:pt x="26" y="0"/>
                  <a:pt x="24" y="3"/>
                  <a:pt x="24" y="10"/>
                </a:cubicBezTo>
                <a:cubicBezTo>
                  <a:pt x="0" y="10"/>
                  <a:pt x="0" y="32"/>
                  <a:pt x="0" y="56"/>
                </a:cubicBezTo>
                <a:lnTo>
                  <a:pt x="45" y="56"/>
                </a:lnTo>
                <a:cubicBezTo>
                  <a:pt x="69" y="56"/>
                  <a:pt x="69" y="32"/>
                  <a:pt x="69" y="10"/>
                </a:cubicBezTo>
                <a:cubicBezTo>
                  <a:pt x="53" y="10"/>
                  <a:pt x="38" y="0"/>
                  <a:pt x="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1" name="Google Shape;3411;p36"/>
          <p:cNvSpPr/>
          <p:nvPr/>
        </p:nvSpPr>
        <p:spPr>
          <a:xfrm>
            <a:off x="8712891" y="1403410"/>
            <a:ext cx="17879" cy="14556"/>
          </a:xfrm>
          <a:custGeom>
            <a:avLst/>
            <a:gdLst/>
            <a:ahLst/>
            <a:cxnLst/>
            <a:rect l="l" t="t" r="r" b="b"/>
            <a:pathLst>
              <a:path w="113" h="92" extrusionOk="0">
                <a:moveTo>
                  <a:pt x="67" y="24"/>
                </a:moveTo>
                <a:lnTo>
                  <a:pt x="67" y="46"/>
                </a:lnTo>
                <a:cubicBezTo>
                  <a:pt x="67" y="70"/>
                  <a:pt x="67" y="70"/>
                  <a:pt x="46" y="70"/>
                </a:cubicBezTo>
                <a:lnTo>
                  <a:pt x="46" y="46"/>
                </a:lnTo>
                <a:lnTo>
                  <a:pt x="46" y="24"/>
                </a:lnTo>
                <a:close/>
                <a:moveTo>
                  <a:pt x="22" y="1"/>
                </a:moveTo>
                <a:lnTo>
                  <a:pt x="22" y="46"/>
                </a:lnTo>
                <a:cubicBezTo>
                  <a:pt x="0" y="46"/>
                  <a:pt x="22" y="70"/>
                  <a:pt x="22" y="70"/>
                </a:cubicBezTo>
                <a:cubicBezTo>
                  <a:pt x="22" y="91"/>
                  <a:pt x="46" y="91"/>
                  <a:pt x="67" y="91"/>
                </a:cubicBezTo>
                <a:lnTo>
                  <a:pt x="91" y="70"/>
                </a:lnTo>
                <a:cubicBezTo>
                  <a:pt x="112" y="70"/>
                  <a:pt x="112" y="46"/>
                  <a:pt x="91" y="24"/>
                </a:cubicBezTo>
                <a:cubicBezTo>
                  <a:pt x="67" y="1"/>
                  <a:pt x="46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2" name="Google Shape;3412;p36"/>
          <p:cNvSpPr/>
          <p:nvPr/>
        </p:nvSpPr>
        <p:spPr>
          <a:xfrm>
            <a:off x="8723492" y="1339173"/>
            <a:ext cx="14398" cy="10126"/>
          </a:xfrm>
          <a:custGeom>
            <a:avLst/>
            <a:gdLst/>
            <a:ahLst/>
            <a:cxnLst/>
            <a:rect l="l" t="t" r="r" b="b"/>
            <a:pathLst>
              <a:path w="91" h="64" extrusionOk="0">
                <a:moveTo>
                  <a:pt x="24" y="1"/>
                </a:moveTo>
                <a:cubicBezTo>
                  <a:pt x="24" y="24"/>
                  <a:pt x="0" y="24"/>
                  <a:pt x="24" y="46"/>
                </a:cubicBezTo>
                <a:cubicBezTo>
                  <a:pt x="24" y="58"/>
                  <a:pt x="29" y="63"/>
                  <a:pt x="37" y="63"/>
                </a:cubicBezTo>
                <a:cubicBezTo>
                  <a:pt x="46" y="63"/>
                  <a:pt x="57" y="58"/>
                  <a:pt x="69" y="46"/>
                </a:cubicBezTo>
                <a:cubicBezTo>
                  <a:pt x="69" y="46"/>
                  <a:pt x="91" y="24"/>
                  <a:pt x="6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3" name="Google Shape;3413;p36"/>
          <p:cNvSpPr/>
          <p:nvPr/>
        </p:nvSpPr>
        <p:spPr>
          <a:xfrm>
            <a:off x="8723492" y="1336641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45" y="17"/>
                </a:moveTo>
                <a:cubicBezTo>
                  <a:pt x="45" y="17"/>
                  <a:pt x="45" y="40"/>
                  <a:pt x="69" y="40"/>
                </a:cubicBezTo>
                <a:lnTo>
                  <a:pt x="45" y="62"/>
                </a:lnTo>
                <a:lnTo>
                  <a:pt x="24" y="62"/>
                </a:lnTo>
                <a:lnTo>
                  <a:pt x="24" y="40"/>
                </a:lnTo>
                <a:lnTo>
                  <a:pt x="45" y="40"/>
                </a:lnTo>
                <a:lnTo>
                  <a:pt x="45" y="17"/>
                </a:lnTo>
                <a:close/>
                <a:moveTo>
                  <a:pt x="57" y="0"/>
                </a:moveTo>
                <a:cubicBezTo>
                  <a:pt x="46" y="0"/>
                  <a:pt x="35" y="6"/>
                  <a:pt x="24" y="17"/>
                </a:cubicBezTo>
                <a:cubicBezTo>
                  <a:pt x="0" y="17"/>
                  <a:pt x="0" y="17"/>
                  <a:pt x="0" y="40"/>
                </a:cubicBezTo>
                <a:lnTo>
                  <a:pt x="0" y="62"/>
                </a:lnTo>
                <a:cubicBezTo>
                  <a:pt x="24" y="85"/>
                  <a:pt x="24" y="85"/>
                  <a:pt x="45" y="85"/>
                </a:cubicBezTo>
                <a:lnTo>
                  <a:pt x="69" y="85"/>
                </a:lnTo>
                <a:cubicBezTo>
                  <a:pt x="91" y="62"/>
                  <a:pt x="91" y="40"/>
                  <a:pt x="91" y="17"/>
                </a:cubicBezTo>
                <a:cubicBezTo>
                  <a:pt x="80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36"/>
          <p:cNvSpPr/>
          <p:nvPr/>
        </p:nvSpPr>
        <p:spPr>
          <a:xfrm>
            <a:off x="8591378" y="1321452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23" y="1"/>
                </a:moveTo>
                <a:cubicBezTo>
                  <a:pt x="1" y="22"/>
                  <a:pt x="1" y="22"/>
                  <a:pt x="1" y="46"/>
                </a:cubicBezTo>
                <a:cubicBezTo>
                  <a:pt x="12" y="57"/>
                  <a:pt x="23" y="62"/>
                  <a:pt x="32" y="62"/>
                </a:cubicBezTo>
                <a:cubicBezTo>
                  <a:pt x="40" y="62"/>
                  <a:pt x="46" y="57"/>
                  <a:pt x="46" y="46"/>
                </a:cubicBezTo>
                <a:cubicBezTo>
                  <a:pt x="68" y="46"/>
                  <a:pt x="68" y="22"/>
                  <a:pt x="6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36"/>
          <p:cNvSpPr/>
          <p:nvPr/>
        </p:nvSpPr>
        <p:spPr>
          <a:xfrm>
            <a:off x="8587739" y="1318762"/>
            <a:ext cx="18195" cy="13449"/>
          </a:xfrm>
          <a:custGeom>
            <a:avLst/>
            <a:gdLst/>
            <a:ahLst/>
            <a:cxnLst/>
            <a:rect l="l" t="t" r="r" b="b"/>
            <a:pathLst>
              <a:path w="115" h="85" extrusionOk="0">
                <a:moveTo>
                  <a:pt x="69" y="39"/>
                </a:moveTo>
                <a:lnTo>
                  <a:pt x="69" y="63"/>
                </a:lnTo>
                <a:lnTo>
                  <a:pt x="46" y="63"/>
                </a:lnTo>
                <a:lnTo>
                  <a:pt x="46" y="39"/>
                </a:lnTo>
                <a:close/>
                <a:moveTo>
                  <a:pt x="57" y="0"/>
                </a:moveTo>
                <a:cubicBezTo>
                  <a:pt x="46" y="0"/>
                  <a:pt x="35" y="6"/>
                  <a:pt x="24" y="18"/>
                </a:cubicBezTo>
                <a:lnTo>
                  <a:pt x="24" y="39"/>
                </a:lnTo>
                <a:cubicBezTo>
                  <a:pt x="0" y="63"/>
                  <a:pt x="24" y="63"/>
                  <a:pt x="24" y="63"/>
                </a:cubicBezTo>
                <a:cubicBezTo>
                  <a:pt x="24" y="84"/>
                  <a:pt x="46" y="84"/>
                  <a:pt x="46" y="84"/>
                </a:cubicBezTo>
                <a:lnTo>
                  <a:pt x="91" y="84"/>
                </a:lnTo>
                <a:lnTo>
                  <a:pt x="91" y="63"/>
                </a:lnTo>
                <a:cubicBezTo>
                  <a:pt x="114" y="39"/>
                  <a:pt x="91" y="18"/>
                  <a:pt x="91" y="18"/>
                </a:cubicBezTo>
                <a:cubicBezTo>
                  <a:pt x="80" y="6"/>
                  <a:pt x="69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6" name="Google Shape;3416;p36"/>
          <p:cNvSpPr/>
          <p:nvPr/>
        </p:nvSpPr>
        <p:spPr>
          <a:xfrm>
            <a:off x="8516224" y="1378570"/>
            <a:ext cx="11075" cy="10759"/>
          </a:xfrm>
          <a:custGeom>
            <a:avLst/>
            <a:gdLst/>
            <a:ahLst/>
            <a:cxnLst/>
            <a:rect l="l" t="t" r="r" b="b"/>
            <a:pathLst>
              <a:path w="70" h="68" extrusionOk="0">
                <a:moveTo>
                  <a:pt x="1" y="1"/>
                </a:moveTo>
                <a:lnTo>
                  <a:pt x="1" y="46"/>
                </a:lnTo>
                <a:cubicBezTo>
                  <a:pt x="24" y="68"/>
                  <a:pt x="46" y="68"/>
                  <a:pt x="46" y="68"/>
                </a:cubicBezTo>
                <a:cubicBezTo>
                  <a:pt x="70" y="46"/>
                  <a:pt x="70" y="23"/>
                  <a:pt x="46" y="23"/>
                </a:cubicBezTo>
                <a:cubicBezTo>
                  <a:pt x="46" y="1"/>
                  <a:pt x="24" y="1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36"/>
          <p:cNvSpPr/>
          <p:nvPr/>
        </p:nvSpPr>
        <p:spPr>
          <a:xfrm>
            <a:off x="8512901" y="1376987"/>
            <a:ext cx="14398" cy="16138"/>
          </a:xfrm>
          <a:custGeom>
            <a:avLst/>
            <a:gdLst/>
            <a:ahLst/>
            <a:cxnLst/>
            <a:rect l="l" t="t" r="r" b="b"/>
            <a:pathLst>
              <a:path w="91" h="102" extrusionOk="0">
                <a:moveTo>
                  <a:pt x="67" y="33"/>
                </a:moveTo>
                <a:lnTo>
                  <a:pt x="67" y="56"/>
                </a:lnTo>
                <a:lnTo>
                  <a:pt x="45" y="56"/>
                </a:lnTo>
                <a:lnTo>
                  <a:pt x="45" y="33"/>
                </a:lnTo>
                <a:close/>
                <a:moveTo>
                  <a:pt x="46" y="0"/>
                </a:moveTo>
                <a:cubicBezTo>
                  <a:pt x="32" y="0"/>
                  <a:pt x="22" y="11"/>
                  <a:pt x="22" y="11"/>
                </a:cubicBezTo>
                <a:cubicBezTo>
                  <a:pt x="0" y="33"/>
                  <a:pt x="0" y="56"/>
                  <a:pt x="22" y="78"/>
                </a:cubicBezTo>
                <a:lnTo>
                  <a:pt x="45" y="101"/>
                </a:lnTo>
                <a:cubicBezTo>
                  <a:pt x="67" y="101"/>
                  <a:pt x="67" y="78"/>
                  <a:pt x="91" y="78"/>
                </a:cubicBezTo>
                <a:lnTo>
                  <a:pt x="91" y="56"/>
                </a:lnTo>
                <a:lnTo>
                  <a:pt x="91" y="11"/>
                </a:lnTo>
                <a:lnTo>
                  <a:pt x="67" y="11"/>
                </a:lnTo>
                <a:cubicBezTo>
                  <a:pt x="60" y="3"/>
                  <a:pt x="52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36"/>
          <p:cNvSpPr/>
          <p:nvPr/>
        </p:nvSpPr>
        <p:spPr>
          <a:xfrm>
            <a:off x="8523502" y="1311484"/>
            <a:ext cx="10917" cy="10126"/>
          </a:xfrm>
          <a:custGeom>
            <a:avLst/>
            <a:gdLst/>
            <a:ahLst/>
            <a:cxnLst/>
            <a:rect l="l" t="t" r="r" b="b"/>
            <a:pathLst>
              <a:path w="69" h="64" extrusionOk="0">
                <a:moveTo>
                  <a:pt x="45" y="1"/>
                </a:moveTo>
                <a:cubicBezTo>
                  <a:pt x="40" y="1"/>
                  <a:pt x="34" y="7"/>
                  <a:pt x="24" y="19"/>
                </a:cubicBezTo>
                <a:cubicBezTo>
                  <a:pt x="0" y="19"/>
                  <a:pt x="0" y="40"/>
                  <a:pt x="24" y="64"/>
                </a:cubicBezTo>
                <a:lnTo>
                  <a:pt x="69" y="64"/>
                </a:lnTo>
                <a:lnTo>
                  <a:pt x="69" y="19"/>
                </a:lnTo>
                <a:cubicBezTo>
                  <a:pt x="57" y="7"/>
                  <a:pt x="51" y="1"/>
                  <a:pt x="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36"/>
          <p:cNvSpPr/>
          <p:nvPr/>
        </p:nvSpPr>
        <p:spPr>
          <a:xfrm>
            <a:off x="8520021" y="1310693"/>
            <a:ext cx="17879" cy="14398"/>
          </a:xfrm>
          <a:custGeom>
            <a:avLst/>
            <a:gdLst/>
            <a:ahLst/>
            <a:cxnLst/>
            <a:rect l="l" t="t" r="r" b="b"/>
            <a:pathLst>
              <a:path w="113" h="91" extrusionOk="0">
                <a:moveTo>
                  <a:pt x="67" y="24"/>
                </a:moveTo>
                <a:lnTo>
                  <a:pt x="67" y="45"/>
                </a:lnTo>
                <a:cubicBezTo>
                  <a:pt x="67" y="53"/>
                  <a:pt x="65" y="56"/>
                  <a:pt x="62" y="56"/>
                </a:cubicBezTo>
                <a:cubicBezTo>
                  <a:pt x="55" y="56"/>
                  <a:pt x="46" y="45"/>
                  <a:pt x="46" y="45"/>
                </a:cubicBezTo>
                <a:lnTo>
                  <a:pt x="46" y="24"/>
                </a:lnTo>
                <a:close/>
                <a:moveTo>
                  <a:pt x="46" y="0"/>
                </a:moveTo>
                <a:cubicBezTo>
                  <a:pt x="22" y="24"/>
                  <a:pt x="0" y="45"/>
                  <a:pt x="22" y="69"/>
                </a:cubicBezTo>
                <a:cubicBezTo>
                  <a:pt x="46" y="90"/>
                  <a:pt x="46" y="90"/>
                  <a:pt x="67" y="90"/>
                </a:cubicBezTo>
                <a:cubicBezTo>
                  <a:pt x="67" y="90"/>
                  <a:pt x="91" y="90"/>
                  <a:pt x="91" y="69"/>
                </a:cubicBezTo>
                <a:cubicBezTo>
                  <a:pt x="91" y="69"/>
                  <a:pt x="112" y="69"/>
                  <a:pt x="112" y="45"/>
                </a:cubicBezTo>
                <a:cubicBezTo>
                  <a:pt x="112" y="45"/>
                  <a:pt x="112" y="24"/>
                  <a:pt x="91" y="24"/>
                </a:cubicBezTo>
                <a:cubicBezTo>
                  <a:pt x="91" y="0"/>
                  <a:pt x="91" y="0"/>
                  <a:pt x="6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0" name="Google Shape;3420;p36"/>
          <p:cNvSpPr/>
          <p:nvPr/>
        </p:nvSpPr>
        <p:spPr>
          <a:xfrm>
            <a:off x="8598656" y="1253418"/>
            <a:ext cx="10601" cy="11075"/>
          </a:xfrm>
          <a:custGeom>
            <a:avLst/>
            <a:gdLst/>
            <a:ahLst/>
            <a:cxnLst/>
            <a:rect l="l" t="t" r="r" b="b"/>
            <a:pathLst>
              <a:path w="67" h="70" extrusionOk="0">
                <a:moveTo>
                  <a:pt x="22" y="1"/>
                </a:moveTo>
                <a:cubicBezTo>
                  <a:pt x="22" y="24"/>
                  <a:pt x="0" y="46"/>
                  <a:pt x="22" y="46"/>
                </a:cubicBezTo>
                <a:cubicBezTo>
                  <a:pt x="22" y="69"/>
                  <a:pt x="45" y="69"/>
                  <a:pt x="67" y="69"/>
                </a:cubicBezTo>
                <a:lnTo>
                  <a:pt x="67" y="24"/>
                </a:lnTo>
                <a:cubicBezTo>
                  <a:pt x="67" y="1"/>
                  <a:pt x="45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36"/>
          <p:cNvSpPr/>
          <p:nvPr/>
        </p:nvSpPr>
        <p:spPr>
          <a:xfrm>
            <a:off x="8598656" y="1250886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45" y="40"/>
                </a:moveTo>
                <a:cubicBezTo>
                  <a:pt x="67" y="40"/>
                  <a:pt x="67" y="62"/>
                  <a:pt x="45" y="62"/>
                </a:cubicBezTo>
                <a:lnTo>
                  <a:pt x="22" y="62"/>
                </a:lnTo>
                <a:lnTo>
                  <a:pt x="22" y="40"/>
                </a:lnTo>
                <a:close/>
                <a:moveTo>
                  <a:pt x="56" y="1"/>
                </a:moveTo>
                <a:cubicBezTo>
                  <a:pt x="45" y="1"/>
                  <a:pt x="33" y="6"/>
                  <a:pt x="22" y="17"/>
                </a:cubicBezTo>
                <a:cubicBezTo>
                  <a:pt x="0" y="17"/>
                  <a:pt x="0" y="40"/>
                  <a:pt x="0" y="40"/>
                </a:cubicBezTo>
                <a:lnTo>
                  <a:pt x="0" y="85"/>
                </a:lnTo>
                <a:lnTo>
                  <a:pt x="67" y="85"/>
                </a:lnTo>
                <a:cubicBezTo>
                  <a:pt x="90" y="62"/>
                  <a:pt x="90" y="40"/>
                  <a:pt x="90" y="17"/>
                </a:cubicBezTo>
                <a:cubicBezTo>
                  <a:pt x="79" y="6"/>
                  <a:pt x="67" y="1"/>
                  <a:pt x="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36"/>
          <p:cNvSpPr/>
          <p:nvPr/>
        </p:nvSpPr>
        <p:spPr>
          <a:xfrm>
            <a:off x="8584258" y="1387746"/>
            <a:ext cx="10759" cy="10443"/>
          </a:xfrm>
          <a:custGeom>
            <a:avLst/>
            <a:gdLst/>
            <a:ahLst/>
            <a:cxnLst/>
            <a:rect l="l" t="t" r="r" b="b"/>
            <a:pathLst>
              <a:path w="68" h="66" extrusionOk="0">
                <a:moveTo>
                  <a:pt x="22" y="0"/>
                </a:moveTo>
                <a:cubicBezTo>
                  <a:pt x="15" y="0"/>
                  <a:pt x="8" y="2"/>
                  <a:pt x="1" y="10"/>
                </a:cubicBezTo>
                <a:lnTo>
                  <a:pt x="1" y="55"/>
                </a:lnTo>
                <a:cubicBezTo>
                  <a:pt x="1" y="55"/>
                  <a:pt x="10" y="65"/>
                  <a:pt x="24" y="65"/>
                </a:cubicBezTo>
                <a:cubicBezTo>
                  <a:pt x="30" y="65"/>
                  <a:pt x="38" y="63"/>
                  <a:pt x="46" y="55"/>
                </a:cubicBezTo>
                <a:cubicBezTo>
                  <a:pt x="46" y="55"/>
                  <a:pt x="68" y="33"/>
                  <a:pt x="46" y="10"/>
                </a:cubicBezTo>
                <a:cubicBezTo>
                  <a:pt x="46" y="10"/>
                  <a:pt x="35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3" name="Google Shape;3423;p36"/>
          <p:cNvSpPr/>
          <p:nvPr/>
        </p:nvSpPr>
        <p:spPr>
          <a:xfrm>
            <a:off x="8580619" y="1385848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5" y="22"/>
                </a:moveTo>
                <a:lnTo>
                  <a:pt x="69" y="45"/>
                </a:lnTo>
                <a:lnTo>
                  <a:pt x="45" y="67"/>
                </a:lnTo>
                <a:lnTo>
                  <a:pt x="45" y="45"/>
                </a:lnTo>
                <a:lnTo>
                  <a:pt x="24" y="45"/>
                </a:lnTo>
                <a:lnTo>
                  <a:pt x="45" y="22"/>
                </a:lnTo>
                <a:close/>
                <a:moveTo>
                  <a:pt x="24" y="0"/>
                </a:moveTo>
                <a:cubicBezTo>
                  <a:pt x="0" y="22"/>
                  <a:pt x="0" y="22"/>
                  <a:pt x="0" y="45"/>
                </a:cubicBezTo>
                <a:lnTo>
                  <a:pt x="0" y="67"/>
                </a:lnTo>
                <a:cubicBezTo>
                  <a:pt x="24" y="90"/>
                  <a:pt x="24" y="90"/>
                  <a:pt x="45" y="90"/>
                </a:cubicBezTo>
                <a:lnTo>
                  <a:pt x="69" y="90"/>
                </a:lnTo>
                <a:cubicBezTo>
                  <a:pt x="91" y="67"/>
                  <a:pt x="91" y="45"/>
                  <a:pt x="91" y="22"/>
                </a:cubicBezTo>
                <a:cubicBezTo>
                  <a:pt x="69" y="0"/>
                  <a:pt x="45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36"/>
          <p:cNvSpPr/>
          <p:nvPr/>
        </p:nvSpPr>
        <p:spPr>
          <a:xfrm>
            <a:off x="8659096" y="1329521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32" y="0"/>
                </a:moveTo>
                <a:cubicBezTo>
                  <a:pt x="24" y="0"/>
                  <a:pt x="13" y="6"/>
                  <a:pt x="1" y="16"/>
                </a:cubicBezTo>
                <a:lnTo>
                  <a:pt x="1" y="62"/>
                </a:lnTo>
                <a:lnTo>
                  <a:pt x="46" y="62"/>
                </a:lnTo>
                <a:cubicBezTo>
                  <a:pt x="70" y="40"/>
                  <a:pt x="70" y="16"/>
                  <a:pt x="46" y="16"/>
                </a:cubicBezTo>
                <a:cubicBezTo>
                  <a:pt x="46" y="6"/>
                  <a:pt x="41" y="0"/>
                  <a:pt x="3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5" name="Google Shape;3425;p36"/>
          <p:cNvSpPr/>
          <p:nvPr/>
        </p:nvSpPr>
        <p:spPr>
          <a:xfrm>
            <a:off x="8655773" y="1326990"/>
            <a:ext cx="14398" cy="16138"/>
          </a:xfrm>
          <a:custGeom>
            <a:avLst/>
            <a:gdLst/>
            <a:ahLst/>
            <a:cxnLst/>
            <a:rect l="l" t="t" r="r" b="b"/>
            <a:pathLst>
              <a:path w="91" h="102" extrusionOk="0">
                <a:moveTo>
                  <a:pt x="67" y="32"/>
                </a:moveTo>
                <a:lnTo>
                  <a:pt x="67" y="56"/>
                </a:lnTo>
                <a:lnTo>
                  <a:pt x="45" y="56"/>
                </a:lnTo>
                <a:cubicBezTo>
                  <a:pt x="22" y="56"/>
                  <a:pt x="45" y="32"/>
                  <a:pt x="45" y="32"/>
                </a:cubicBezTo>
                <a:close/>
                <a:moveTo>
                  <a:pt x="45" y="0"/>
                </a:moveTo>
                <a:cubicBezTo>
                  <a:pt x="37" y="0"/>
                  <a:pt x="30" y="3"/>
                  <a:pt x="22" y="11"/>
                </a:cubicBezTo>
                <a:cubicBezTo>
                  <a:pt x="0" y="32"/>
                  <a:pt x="0" y="56"/>
                  <a:pt x="22" y="78"/>
                </a:cubicBezTo>
                <a:cubicBezTo>
                  <a:pt x="22" y="78"/>
                  <a:pt x="22" y="101"/>
                  <a:pt x="45" y="101"/>
                </a:cubicBezTo>
                <a:cubicBezTo>
                  <a:pt x="67" y="101"/>
                  <a:pt x="67" y="101"/>
                  <a:pt x="67" y="78"/>
                </a:cubicBezTo>
                <a:cubicBezTo>
                  <a:pt x="91" y="78"/>
                  <a:pt x="91" y="56"/>
                  <a:pt x="91" y="56"/>
                </a:cubicBezTo>
                <a:lnTo>
                  <a:pt x="91" y="11"/>
                </a:lnTo>
                <a:cubicBezTo>
                  <a:pt x="75" y="11"/>
                  <a:pt x="60" y="0"/>
                  <a:pt x="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36"/>
          <p:cNvSpPr/>
          <p:nvPr/>
        </p:nvSpPr>
        <p:spPr>
          <a:xfrm>
            <a:off x="8573499" y="1454357"/>
            <a:ext cx="10917" cy="10126"/>
          </a:xfrm>
          <a:custGeom>
            <a:avLst/>
            <a:gdLst/>
            <a:ahLst/>
            <a:cxnLst/>
            <a:rect l="l" t="t" r="r" b="b"/>
            <a:pathLst>
              <a:path w="69" h="64" extrusionOk="0">
                <a:moveTo>
                  <a:pt x="37" y="1"/>
                </a:moveTo>
                <a:cubicBezTo>
                  <a:pt x="29" y="1"/>
                  <a:pt x="24" y="7"/>
                  <a:pt x="24" y="19"/>
                </a:cubicBezTo>
                <a:cubicBezTo>
                  <a:pt x="0" y="19"/>
                  <a:pt x="0" y="40"/>
                  <a:pt x="24" y="64"/>
                </a:cubicBezTo>
                <a:lnTo>
                  <a:pt x="45" y="64"/>
                </a:lnTo>
                <a:cubicBezTo>
                  <a:pt x="69" y="40"/>
                  <a:pt x="69" y="40"/>
                  <a:pt x="69" y="19"/>
                </a:cubicBezTo>
                <a:cubicBezTo>
                  <a:pt x="57" y="7"/>
                  <a:pt x="46" y="1"/>
                  <a:pt x="3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7" name="Google Shape;3427;p36"/>
          <p:cNvSpPr/>
          <p:nvPr/>
        </p:nvSpPr>
        <p:spPr>
          <a:xfrm>
            <a:off x="8570018" y="1452142"/>
            <a:ext cx="17879" cy="15822"/>
          </a:xfrm>
          <a:custGeom>
            <a:avLst/>
            <a:gdLst/>
            <a:ahLst/>
            <a:cxnLst/>
            <a:rect l="l" t="t" r="r" b="b"/>
            <a:pathLst>
              <a:path w="113" h="100" extrusionOk="0">
                <a:moveTo>
                  <a:pt x="67" y="33"/>
                </a:moveTo>
                <a:lnTo>
                  <a:pt x="67" y="54"/>
                </a:lnTo>
                <a:lnTo>
                  <a:pt x="46" y="54"/>
                </a:lnTo>
                <a:lnTo>
                  <a:pt x="46" y="33"/>
                </a:lnTo>
                <a:close/>
                <a:moveTo>
                  <a:pt x="46" y="0"/>
                </a:moveTo>
                <a:cubicBezTo>
                  <a:pt x="38" y="0"/>
                  <a:pt x="29" y="3"/>
                  <a:pt x="22" y="9"/>
                </a:cubicBezTo>
                <a:cubicBezTo>
                  <a:pt x="0" y="33"/>
                  <a:pt x="0" y="54"/>
                  <a:pt x="22" y="78"/>
                </a:cubicBezTo>
                <a:lnTo>
                  <a:pt x="46" y="99"/>
                </a:lnTo>
                <a:lnTo>
                  <a:pt x="67" y="99"/>
                </a:lnTo>
                <a:lnTo>
                  <a:pt x="91" y="78"/>
                </a:lnTo>
                <a:cubicBezTo>
                  <a:pt x="112" y="78"/>
                  <a:pt x="112" y="33"/>
                  <a:pt x="91" y="33"/>
                </a:cubicBezTo>
                <a:cubicBezTo>
                  <a:pt x="91" y="16"/>
                  <a:pt x="68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8" name="Google Shape;3428;p36"/>
          <p:cNvSpPr/>
          <p:nvPr/>
        </p:nvSpPr>
        <p:spPr>
          <a:xfrm>
            <a:off x="8416229" y="1093774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38" y="0"/>
                </a:moveTo>
                <a:cubicBezTo>
                  <a:pt x="30" y="0"/>
                  <a:pt x="24" y="6"/>
                  <a:pt x="24" y="17"/>
                </a:cubicBezTo>
                <a:cubicBezTo>
                  <a:pt x="1" y="17"/>
                  <a:pt x="1" y="40"/>
                  <a:pt x="24" y="40"/>
                </a:cubicBezTo>
                <a:cubicBezTo>
                  <a:pt x="24" y="62"/>
                  <a:pt x="46" y="62"/>
                  <a:pt x="46" y="62"/>
                </a:cubicBezTo>
                <a:cubicBezTo>
                  <a:pt x="69" y="40"/>
                  <a:pt x="69" y="17"/>
                  <a:pt x="69" y="17"/>
                </a:cubicBezTo>
                <a:cubicBezTo>
                  <a:pt x="58" y="6"/>
                  <a:pt x="46" y="0"/>
                  <a:pt x="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9" name="Google Shape;3429;p36"/>
          <p:cNvSpPr/>
          <p:nvPr/>
        </p:nvSpPr>
        <p:spPr>
          <a:xfrm>
            <a:off x="8412906" y="1092825"/>
            <a:ext cx="17879" cy="14556"/>
          </a:xfrm>
          <a:custGeom>
            <a:avLst/>
            <a:gdLst/>
            <a:ahLst/>
            <a:cxnLst/>
            <a:rect l="l" t="t" r="r" b="b"/>
            <a:pathLst>
              <a:path w="113" h="92" extrusionOk="0">
                <a:moveTo>
                  <a:pt x="67" y="23"/>
                </a:moveTo>
                <a:lnTo>
                  <a:pt x="67" y="46"/>
                </a:lnTo>
                <a:lnTo>
                  <a:pt x="45" y="46"/>
                </a:lnTo>
                <a:lnTo>
                  <a:pt x="45" y="23"/>
                </a:lnTo>
                <a:close/>
                <a:moveTo>
                  <a:pt x="22" y="1"/>
                </a:moveTo>
                <a:cubicBezTo>
                  <a:pt x="22" y="23"/>
                  <a:pt x="0" y="46"/>
                  <a:pt x="22" y="68"/>
                </a:cubicBezTo>
                <a:cubicBezTo>
                  <a:pt x="22" y="68"/>
                  <a:pt x="45" y="91"/>
                  <a:pt x="67" y="91"/>
                </a:cubicBezTo>
                <a:cubicBezTo>
                  <a:pt x="67" y="91"/>
                  <a:pt x="67" y="68"/>
                  <a:pt x="90" y="68"/>
                </a:cubicBezTo>
                <a:lnTo>
                  <a:pt x="112" y="46"/>
                </a:lnTo>
                <a:cubicBezTo>
                  <a:pt x="112" y="23"/>
                  <a:pt x="112" y="23"/>
                  <a:pt x="9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0" name="Google Shape;3430;p36"/>
          <p:cNvSpPr/>
          <p:nvPr/>
        </p:nvSpPr>
        <p:spPr>
          <a:xfrm>
            <a:off x="8473346" y="1168612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55" y="1"/>
                </a:moveTo>
                <a:cubicBezTo>
                  <a:pt x="47" y="1"/>
                  <a:pt x="35" y="7"/>
                  <a:pt x="24" y="19"/>
                </a:cubicBezTo>
                <a:cubicBezTo>
                  <a:pt x="24" y="19"/>
                  <a:pt x="1" y="40"/>
                  <a:pt x="24" y="64"/>
                </a:cubicBezTo>
                <a:lnTo>
                  <a:pt x="70" y="64"/>
                </a:lnTo>
                <a:lnTo>
                  <a:pt x="70" y="19"/>
                </a:lnTo>
                <a:cubicBezTo>
                  <a:pt x="70" y="7"/>
                  <a:pt x="64" y="1"/>
                  <a:pt x="5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p36"/>
          <p:cNvSpPr/>
          <p:nvPr/>
        </p:nvSpPr>
        <p:spPr>
          <a:xfrm>
            <a:off x="8473346" y="1167821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4"/>
                </a:moveTo>
                <a:cubicBezTo>
                  <a:pt x="70" y="45"/>
                  <a:pt x="70" y="45"/>
                  <a:pt x="46" y="45"/>
                </a:cubicBezTo>
                <a:lnTo>
                  <a:pt x="24" y="45"/>
                </a:lnTo>
                <a:lnTo>
                  <a:pt x="24" y="24"/>
                </a:lnTo>
                <a:close/>
                <a:moveTo>
                  <a:pt x="24" y="0"/>
                </a:moveTo>
                <a:cubicBezTo>
                  <a:pt x="1" y="24"/>
                  <a:pt x="1" y="24"/>
                  <a:pt x="1" y="45"/>
                </a:cubicBezTo>
                <a:lnTo>
                  <a:pt x="1" y="69"/>
                </a:lnTo>
                <a:cubicBezTo>
                  <a:pt x="24" y="90"/>
                  <a:pt x="24" y="90"/>
                  <a:pt x="46" y="90"/>
                </a:cubicBezTo>
                <a:cubicBezTo>
                  <a:pt x="46" y="90"/>
                  <a:pt x="70" y="90"/>
                  <a:pt x="70" y="69"/>
                </a:cubicBezTo>
                <a:cubicBezTo>
                  <a:pt x="91" y="69"/>
                  <a:pt x="91" y="24"/>
                  <a:pt x="70" y="24"/>
                </a:cubicBezTo>
                <a:cubicBezTo>
                  <a:pt x="70" y="0"/>
                  <a:pt x="46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36"/>
          <p:cNvSpPr/>
          <p:nvPr/>
        </p:nvSpPr>
        <p:spPr>
          <a:xfrm>
            <a:off x="8398508" y="1228577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23" y="1"/>
                </a:moveTo>
                <a:cubicBezTo>
                  <a:pt x="1" y="22"/>
                  <a:pt x="1" y="22"/>
                  <a:pt x="23" y="46"/>
                </a:cubicBezTo>
                <a:cubicBezTo>
                  <a:pt x="23" y="57"/>
                  <a:pt x="28" y="62"/>
                  <a:pt x="37" y="62"/>
                </a:cubicBezTo>
                <a:cubicBezTo>
                  <a:pt x="46" y="62"/>
                  <a:pt x="57" y="57"/>
                  <a:pt x="68" y="46"/>
                </a:cubicBezTo>
                <a:lnTo>
                  <a:pt x="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36"/>
          <p:cNvSpPr/>
          <p:nvPr/>
        </p:nvSpPr>
        <p:spPr>
          <a:xfrm>
            <a:off x="8398508" y="1224938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4"/>
                </a:moveTo>
                <a:lnTo>
                  <a:pt x="46" y="45"/>
                </a:lnTo>
                <a:lnTo>
                  <a:pt x="46" y="69"/>
                </a:lnTo>
                <a:lnTo>
                  <a:pt x="23" y="69"/>
                </a:lnTo>
                <a:lnTo>
                  <a:pt x="23" y="45"/>
                </a:lnTo>
                <a:lnTo>
                  <a:pt x="46" y="24"/>
                </a:lnTo>
                <a:close/>
                <a:moveTo>
                  <a:pt x="46" y="0"/>
                </a:moveTo>
                <a:cubicBezTo>
                  <a:pt x="23" y="0"/>
                  <a:pt x="23" y="0"/>
                  <a:pt x="1" y="24"/>
                </a:cubicBezTo>
                <a:lnTo>
                  <a:pt x="1" y="45"/>
                </a:lnTo>
                <a:lnTo>
                  <a:pt x="1" y="69"/>
                </a:lnTo>
                <a:cubicBezTo>
                  <a:pt x="23" y="91"/>
                  <a:pt x="23" y="91"/>
                  <a:pt x="46" y="91"/>
                </a:cubicBezTo>
                <a:lnTo>
                  <a:pt x="68" y="91"/>
                </a:lnTo>
                <a:cubicBezTo>
                  <a:pt x="68" y="69"/>
                  <a:pt x="91" y="69"/>
                  <a:pt x="91" y="45"/>
                </a:cubicBezTo>
                <a:cubicBezTo>
                  <a:pt x="91" y="45"/>
                  <a:pt x="91" y="24"/>
                  <a:pt x="68" y="24"/>
                </a:cubicBezTo>
                <a:cubicBezTo>
                  <a:pt x="68" y="0"/>
                  <a:pt x="46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36"/>
          <p:cNvSpPr/>
          <p:nvPr/>
        </p:nvSpPr>
        <p:spPr>
          <a:xfrm>
            <a:off x="8409109" y="1160543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1" y="1"/>
                </a:moveTo>
                <a:lnTo>
                  <a:pt x="1" y="46"/>
                </a:lnTo>
                <a:cubicBezTo>
                  <a:pt x="12" y="58"/>
                  <a:pt x="18" y="64"/>
                  <a:pt x="24" y="64"/>
                </a:cubicBezTo>
                <a:cubicBezTo>
                  <a:pt x="30" y="64"/>
                  <a:pt x="35" y="58"/>
                  <a:pt x="46" y="46"/>
                </a:cubicBezTo>
                <a:cubicBezTo>
                  <a:pt x="69" y="46"/>
                  <a:pt x="69" y="24"/>
                  <a:pt x="46" y="24"/>
                </a:cubicBezTo>
                <a:cubicBezTo>
                  <a:pt x="46" y="1"/>
                  <a:pt x="24" y="1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5" name="Google Shape;3435;p36"/>
          <p:cNvSpPr/>
          <p:nvPr/>
        </p:nvSpPr>
        <p:spPr>
          <a:xfrm>
            <a:off x="8405628" y="1157220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68" y="45"/>
                </a:moveTo>
                <a:lnTo>
                  <a:pt x="68" y="67"/>
                </a:lnTo>
                <a:lnTo>
                  <a:pt x="46" y="67"/>
                </a:lnTo>
                <a:cubicBezTo>
                  <a:pt x="23" y="45"/>
                  <a:pt x="23" y="45"/>
                  <a:pt x="46" y="45"/>
                </a:cubicBezTo>
                <a:close/>
                <a:moveTo>
                  <a:pt x="46" y="0"/>
                </a:moveTo>
                <a:cubicBezTo>
                  <a:pt x="46" y="0"/>
                  <a:pt x="23" y="0"/>
                  <a:pt x="23" y="22"/>
                </a:cubicBezTo>
                <a:cubicBezTo>
                  <a:pt x="1" y="22"/>
                  <a:pt x="1" y="67"/>
                  <a:pt x="23" y="91"/>
                </a:cubicBezTo>
                <a:lnTo>
                  <a:pt x="68" y="91"/>
                </a:lnTo>
                <a:cubicBezTo>
                  <a:pt x="91" y="91"/>
                  <a:pt x="91" y="67"/>
                  <a:pt x="91" y="67"/>
                </a:cubicBezTo>
                <a:lnTo>
                  <a:pt x="91" y="22"/>
                </a:lnTo>
                <a:cubicBezTo>
                  <a:pt x="68" y="22"/>
                  <a:pt x="68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6" name="Google Shape;3436;p36"/>
          <p:cNvSpPr/>
          <p:nvPr/>
        </p:nvSpPr>
        <p:spPr>
          <a:xfrm>
            <a:off x="8484263" y="1103425"/>
            <a:ext cx="10759" cy="9019"/>
          </a:xfrm>
          <a:custGeom>
            <a:avLst/>
            <a:gdLst/>
            <a:ahLst/>
            <a:cxnLst/>
            <a:rect l="l" t="t" r="r" b="b"/>
            <a:pathLst>
              <a:path w="68" h="57" extrusionOk="0">
                <a:moveTo>
                  <a:pt x="22" y="1"/>
                </a:moveTo>
                <a:cubicBezTo>
                  <a:pt x="1" y="1"/>
                  <a:pt x="1" y="24"/>
                  <a:pt x="1" y="46"/>
                </a:cubicBezTo>
                <a:cubicBezTo>
                  <a:pt x="15" y="46"/>
                  <a:pt x="30" y="56"/>
                  <a:pt x="39" y="56"/>
                </a:cubicBezTo>
                <a:cubicBezTo>
                  <a:pt x="43" y="56"/>
                  <a:pt x="46" y="54"/>
                  <a:pt x="46" y="46"/>
                </a:cubicBezTo>
                <a:cubicBezTo>
                  <a:pt x="67" y="46"/>
                  <a:pt x="67" y="24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7" name="Google Shape;3437;p36"/>
          <p:cNvSpPr/>
          <p:nvPr/>
        </p:nvSpPr>
        <p:spPr>
          <a:xfrm>
            <a:off x="8480624" y="1100103"/>
            <a:ext cx="18037" cy="14398"/>
          </a:xfrm>
          <a:custGeom>
            <a:avLst/>
            <a:gdLst/>
            <a:ahLst/>
            <a:cxnLst/>
            <a:rect l="l" t="t" r="r" b="b"/>
            <a:pathLst>
              <a:path w="114" h="91" extrusionOk="0">
                <a:moveTo>
                  <a:pt x="45" y="22"/>
                </a:moveTo>
                <a:cubicBezTo>
                  <a:pt x="69" y="22"/>
                  <a:pt x="69" y="22"/>
                  <a:pt x="69" y="45"/>
                </a:cubicBezTo>
                <a:lnTo>
                  <a:pt x="69" y="67"/>
                </a:lnTo>
                <a:lnTo>
                  <a:pt x="45" y="67"/>
                </a:lnTo>
                <a:lnTo>
                  <a:pt x="45" y="45"/>
                </a:lnTo>
                <a:lnTo>
                  <a:pt x="45" y="22"/>
                </a:lnTo>
                <a:close/>
                <a:moveTo>
                  <a:pt x="24" y="0"/>
                </a:moveTo>
                <a:cubicBezTo>
                  <a:pt x="24" y="22"/>
                  <a:pt x="0" y="22"/>
                  <a:pt x="0" y="45"/>
                </a:cubicBezTo>
                <a:cubicBezTo>
                  <a:pt x="0" y="45"/>
                  <a:pt x="0" y="67"/>
                  <a:pt x="24" y="67"/>
                </a:cubicBezTo>
                <a:cubicBezTo>
                  <a:pt x="24" y="90"/>
                  <a:pt x="45" y="90"/>
                  <a:pt x="45" y="90"/>
                </a:cubicBezTo>
                <a:lnTo>
                  <a:pt x="90" y="90"/>
                </a:lnTo>
                <a:cubicBezTo>
                  <a:pt x="90" y="67"/>
                  <a:pt x="114" y="45"/>
                  <a:pt x="90" y="22"/>
                </a:cubicBezTo>
                <a:cubicBezTo>
                  <a:pt x="69" y="0"/>
                  <a:pt x="45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36"/>
          <p:cNvSpPr/>
          <p:nvPr/>
        </p:nvSpPr>
        <p:spPr>
          <a:xfrm>
            <a:off x="8466226" y="1236646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38" y="0"/>
                </a:moveTo>
                <a:cubicBezTo>
                  <a:pt x="30" y="0"/>
                  <a:pt x="24" y="6"/>
                  <a:pt x="24" y="17"/>
                </a:cubicBezTo>
                <a:cubicBezTo>
                  <a:pt x="1" y="17"/>
                  <a:pt x="1" y="40"/>
                  <a:pt x="1" y="40"/>
                </a:cubicBezTo>
                <a:cubicBezTo>
                  <a:pt x="24" y="62"/>
                  <a:pt x="46" y="62"/>
                  <a:pt x="46" y="62"/>
                </a:cubicBezTo>
                <a:cubicBezTo>
                  <a:pt x="69" y="40"/>
                  <a:pt x="69" y="17"/>
                  <a:pt x="69" y="17"/>
                </a:cubicBezTo>
                <a:cubicBezTo>
                  <a:pt x="58" y="6"/>
                  <a:pt x="46" y="0"/>
                  <a:pt x="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9" name="Google Shape;3439;p36"/>
          <p:cNvSpPr/>
          <p:nvPr/>
        </p:nvSpPr>
        <p:spPr>
          <a:xfrm>
            <a:off x="8462903" y="1233007"/>
            <a:ext cx="17879" cy="17246"/>
          </a:xfrm>
          <a:custGeom>
            <a:avLst/>
            <a:gdLst/>
            <a:ahLst/>
            <a:cxnLst/>
            <a:rect l="l" t="t" r="r" b="b"/>
            <a:pathLst>
              <a:path w="113" h="109" extrusionOk="0">
                <a:moveTo>
                  <a:pt x="67" y="40"/>
                </a:moveTo>
                <a:lnTo>
                  <a:pt x="67" y="63"/>
                </a:lnTo>
                <a:lnTo>
                  <a:pt x="45" y="63"/>
                </a:lnTo>
                <a:lnTo>
                  <a:pt x="45" y="40"/>
                </a:lnTo>
                <a:close/>
                <a:moveTo>
                  <a:pt x="56" y="0"/>
                </a:moveTo>
                <a:cubicBezTo>
                  <a:pt x="45" y="0"/>
                  <a:pt x="34" y="6"/>
                  <a:pt x="22" y="18"/>
                </a:cubicBezTo>
                <a:cubicBezTo>
                  <a:pt x="22" y="18"/>
                  <a:pt x="22" y="40"/>
                  <a:pt x="0" y="40"/>
                </a:cubicBezTo>
                <a:cubicBezTo>
                  <a:pt x="0" y="63"/>
                  <a:pt x="22" y="63"/>
                  <a:pt x="22" y="85"/>
                </a:cubicBezTo>
                <a:cubicBezTo>
                  <a:pt x="22" y="85"/>
                  <a:pt x="45" y="85"/>
                  <a:pt x="45" y="108"/>
                </a:cubicBezTo>
                <a:cubicBezTo>
                  <a:pt x="67" y="108"/>
                  <a:pt x="67" y="85"/>
                  <a:pt x="90" y="85"/>
                </a:cubicBezTo>
                <a:cubicBezTo>
                  <a:pt x="112" y="63"/>
                  <a:pt x="112" y="40"/>
                  <a:pt x="90" y="18"/>
                </a:cubicBezTo>
                <a:cubicBezTo>
                  <a:pt x="79" y="6"/>
                  <a:pt x="67" y="0"/>
                  <a:pt x="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36"/>
          <p:cNvSpPr/>
          <p:nvPr/>
        </p:nvSpPr>
        <p:spPr>
          <a:xfrm>
            <a:off x="8541380" y="1178580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22" y="1"/>
                </a:moveTo>
                <a:cubicBezTo>
                  <a:pt x="1" y="22"/>
                  <a:pt x="1" y="46"/>
                  <a:pt x="22" y="46"/>
                </a:cubicBezTo>
                <a:cubicBezTo>
                  <a:pt x="22" y="57"/>
                  <a:pt x="28" y="62"/>
                  <a:pt x="34" y="62"/>
                </a:cubicBezTo>
                <a:cubicBezTo>
                  <a:pt x="40" y="62"/>
                  <a:pt x="46" y="57"/>
                  <a:pt x="46" y="46"/>
                </a:cubicBezTo>
                <a:cubicBezTo>
                  <a:pt x="68" y="46"/>
                  <a:pt x="68" y="22"/>
                  <a:pt x="6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1" name="Google Shape;3441;p36"/>
          <p:cNvSpPr/>
          <p:nvPr/>
        </p:nvSpPr>
        <p:spPr>
          <a:xfrm>
            <a:off x="8541380" y="1175890"/>
            <a:ext cx="14556" cy="13449"/>
          </a:xfrm>
          <a:custGeom>
            <a:avLst/>
            <a:gdLst/>
            <a:ahLst/>
            <a:cxnLst/>
            <a:rect l="l" t="t" r="r" b="b"/>
            <a:pathLst>
              <a:path w="92" h="85" extrusionOk="0">
                <a:moveTo>
                  <a:pt x="46" y="39"/>
                </a:moveTo>
                <a:lnTo>
                  <a:pt x="46" y="63"/>
                </a:lnTo>
                <a:lnTo>
                  <a:pt x="22" y="63"/>
                </a:lnTo>
                <a:lnTo>
                  <a:pt x="22" y="39"/>
                </a:lnTo>
                <a:close/>
                <a:moveTo>
                  <a:pt x="42" y="0"/>
                </a:moveTo>
                <a:cubicBezTo>
                  <a:pt x="28" y="0"/>
                  <a:pt x="12" y="6"/>
                  <a:pt x="1" y="18"/>
                </a:cubicBezTo>
                <a:lnTo>
                  <a:pt x="1" y="39"/>
                </a:lnTo>
                <a:lnTo>
                  <a:pt x="1" y="84"/>
                </a:lnTo>
                <a:lnTo>
                  <a:pt x="68" y="84"/>
                </a:lnTo>
                <a:cubicBezTo>
                  <a:pt x="91" y="63"/>
                  <a:pt x="91" y="39"/>
                  <a:pt x="68" y="18"/>
                </a:cubicBezTo>
                <a:cubicBezTo>
                  <a:pt x="68" y="6"/>
                  <a:pt x="56" y="0"/>
                  <a:pt x="4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2" name="Google Shape;3442;p36"/>
          <p:cNvSpPr/>
          <p:nvPr/>
        </p:nvSpPr>
        <p:spPr>
          <a:xfrm>
            <a:off x="8551981" y="1110545"/>
            <a:ext cx="11075" cy="11075"/>
          </a:xfrm>
          <a:custGeom>
            <a:avLst/>
            <a:gdLst/>
            <a:ahLst/>
            <a:cxnLst/>
            <a:rect l="l" t="t" r="r" b="b"/>
            <a:pathLst>
              <a:path w="70" h="70" extrusionOk="0">
                <a:moveTo>
                  <a:pt x="1" y="1"/>
                </a:moveTo>
                <a:lnTo>
                  <a:pt x="1" y="46"/>
                </a:lnTo>
                <a:cubicBezTo>
                  <a:pt x="24" y="69"/>
                  <a:pt x="24" y="69"/>
                  <a:pt x="46" y="69"/>
                </a:cubicBezTo>
                <a:cubicBezTo>
                  <a:pt x="69" y="46"/>
                  <a:pt x="69" y="24"/>
                  <a:pt x="46" y="24"/>
                </a:cubicBezTo>
                <a:cubicBezTo>
                  <a:pt x="46" y="1"/>
                  <a:pt x="24" y="1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36"/>
          <p:cNvSpPr/>
          <p:nvPr/>
        </p:nvSpPr>
        <p:spPr>
          <a:xfrm>
            <a:off x="8548500" y="1108014"/>
            <a:ext cx="14556" cy="17088"/>
          </a:xfrm>
          <a:custGeom>
            <a:avLst/>
            <a:gdLst/>
            <a:ahLst/>
            <a:cxnLst/>
            <a:rect l="l" t="t" r="r" b="b"/>
            <a:pathLst>
              <a:path w="92" h="108" extrusionOk="0">
                <a:moveTo>
                  <a:pt x="68" y="40"/>
                </a:moveTo>
                <a:lnTo>
                  <a:pt x="68" y="62"/>
                </a:lnTo>
                <a:lnTo>
                  <a:pt x="46" y="62"/>
                </a:lnTo>
                <a:cubicBezTo>
                  <a:pt x="23" y="62"/>
                  <a:pt x="23" y="62"/>
                  <a:pt x="23" y="40"/>
                </a:cubicBezTo>
                <a:close/>
                <a:moveTo>
                  <a:pt x="57" y="1"/>
                </a:moveTo>
                <a:cubicBezTo>
                  <a:pt x="46" y="1"/>
                  <a:pt x="34" y="6"/>
                  <a:pt x="23" y="17"/>
                </a:cubicBezTo>
                <a:cubicBezTo>
                  <a:pt x="1" y="17"/>
                  <a:pt x="1" y="40"/>
                  <a:pt x="1" y="40"/>
                </a:cubicBezTo>
                <a:cubicBezTo>
                  <a:pt x="1" y="62"/>
                  <a:pt x="1" y="62"/>
                  <a:pt x="23" y="85"/>
                </a:cubicBezTo>
                <a:lnTo>
                  <a:pt x="46" y="107"/>
                </a:lnTo>
                <a:cubicBezTo>
                  <a:pt x="68" y="107"/>
                  <a:pt x="68" y="85"/>
                  <a:pt x="68" y="85"/>
                </a:cubicBezTo>
                <a:cubicBezTo>
                  <a:pt x="91" y="62"/>
                  <a:pt x="91" y="40"/>
                  <a:pt x="91" y="17"/>
                </a:cubicBezTo>
                <a:cubicBezTo>
                  <a:pt x="80" y="6"/>
                  <a:pt x="68" y="1"/>
                  <a:pt x="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36"/>
          <p:cNvSpPr/>
          <p:nvPr/>
        </p:nvSpPr>
        <p:spPr>
          <a:xfrm>
            <a:off x="8534261" y="1246298"/>
            <a:ext cx="10759" cy="9019"/>
          </a:xfrm>
          <a:custGeom>
            <a:avLst/>
            <a:gdLst/>
            <a:ahLst/>
            <a:cxnLst/>
            <a:rect l="l" t="t" r="r" b="b"/>
            <a:pathLst>
              <a:path w="68" h="57" extrusionOk="0">
                <a:moveTo>
                  <a:pt x="1" y="1"/>
                </a:moveTo>
                <a:lnTo>
                  <a:pt x="1" y="46"/>
                </a:lnTo>
                <a:cubicBezTo>
                  <a:pt x="15" y="46"/>
                  <a:pt x="20" y="56"/>
                  <a:pt x="28" y="56"/>
                </a:cubicBezTo>
                <a:cubicBezTo>
                  <a:pt x="33" y="56"/>
                  <a:pt x="38" y="54"/>
                  <a:pt x="46" y="46"/>
                </a:cubicBezTo>
                <a:cubicBezTo>
                  <a:pt x="67" y="46"/>
                  <a:pt x="67" y="24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36"/>
          <p:cNvSpPr/>
          <p:nvPr/>
        </p:nvSpPr>
        <p:spPr>
          <a:xfrm>
            <a:off x="8530622" y="1242975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5" y="22"/>
                </a:moveTo>
                <a:cubicBezTo>
                  <a:pt x="45" y="22"/>
                  <a:pt x="69" y="22"/>
                  <a:pt x="69" y="45"/>
                </a:cubicBezTo>
                <a:lnTo>
                  <a:pt x="69" y="67"/>
                </a:lnTo>
                <a:cubicBezTo>
                  <a:pt x="45" y="67"/>
                  <a:pt x="45" y="67"/>
                  <a:pt x="45" y="45"/>
                </a:cubicBezTo>
                <a:lnTo>
                  <a:pt x="45" y="22"/>
                </a:lnTo>
                <a:close/>
                <a:moveTo>
                  <a:pt x="24" y="0"/>
                </a:moveTo>
                <a:cubicBezTo>
                  <a:pt x="24" y="22"/>
                  <a:pt x="0" y="22"/>
                  <a:pt x="0" y="45"/>
                </a:cubicBezTo>
                <a:cubicBezTo>
                  <a:pt x="0" y="45"/>
                  <a:pt x="0" y="67"/>
                  <a:pt x="24" y="67"/>
                </a:cubicBezTo>
                <a:cubicBezTo>
                  <a:pt x="24" y="90"/>
                  <a:pt x="45" y="90"/>
                  <a:pt x="45" y="90"/>
                </a:cubicBezTo>
                <a:lnTo>
                  <a:pt x="69" y="90"/>
                </a:lnTo>
                <a:cubicBezTo>
                  <a:pt x="90" y="67"/>
                  <a:pt x="90" y="45"/>
                  <a:pt x="90" y="22"/>
                </a:cubicBezTo>
                <a:cubicBezTo>
                  <a:pt x="69" y="0"/>
                  <a:pt x="45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36"/>
          <p:cNvSpPr/>
          <p:nvPr/>
        </p:nvSpPr>
        <p:spPr>
          <a:xfrm>
            <a:off x="8455784" y="1303415"/>
            <a:ext cx="14398" cy="10126"/>
          </a:xfrm>
          <a:custGeom>
            <a:avLst/>
            <a:gdLst/>
            <a:ahLst/>
            <a:cxnLst/>
            <a:rect l="l" t="t" r="r" b="b"/>
            <a:pathLst>
              <a:path w="91" h="64" extrusionOk="0">
                <a:moveTo>
                  <a:pt x="22" y="1"/>
                </a:moveTo>
                <a:cubicBezTo>
                  <a:pt x="22" y="24"/>
                  <a:pt x="0" y="46"/>
                  <a:pt x="22" y="46"/>
                </a:cubicBezTo>
                <a:cubicBezTo>
                  <a:pt x="22" y="58"/>
                  <a:pt x="28" y="64"/>
                  <a:pt x="36" y="64"/>
                </a:cubicBezTo>
                <a:cubicBezTo>
                  <a:pt x="45" y="64"/>
                  <a:pt x="56" y="58"/>
                  <a:pt x="67" y="46"/>
                </a:cubicBezTo>
                <a:cubicBezTo>
                  <a:pt x="67" y="46"/>
                  <a:pt x="90" y="24"/>
                  <a:pt x="67" y="24"/>
                </a:cubicBezTo>
                <a:cubicBezTo>
                  <a:pt x="67" y="1"/>
                  <a:pt x="45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36"/>
          <p:cNvSpPr/>
          <p:nvPr/>
        </p:nvSpPr>
        <p:spPr>
          <a:xfrm>
            <a:off x="8455784" y="1300884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67" y="40"/>
                </a:moveTo>
                <a:cubicBezTo>
                  <a:pt x="67" y="40"/>
                  <a:pt x="67" y="62"/>
                  <a:pt x="45" y="62"/>
                </a:cubicBezTo>
                <a:lnTo>
                  <a:pt x="22" y="62"/>
                </a:lnTo>
                <a:cubicBezTo>
                  <a:pt x="22" y="40"/>
                  <a:pt x="22" y="40"/>
                  <a:pt x="45" y="40"/>
                </a:cubicBezTo>
                <a:close/>
                <a:moveTo>
                  <a:pt x="56" y="1"/>
                </a:moveTo>
                <a:cubicBezTo>
                  <a:pt x="45" y="1"/>
                  <a:pt x="33" y="6"/>
                  <a:pt x="22" y="17"/>
                </a:cubicBezTo>
                <a:cubicBezTo>
                  <a:pt x="0" y="17"/>
                  <a:pt x="0" y="62"/>
                  <a:pt x="0" y="86"/>
                </a:cubicBezTo>
                <a:lnTo>
                  <a:pt x="67" y="86"/>
                </a:lnTo>
                <a:cubicBezTo>
                  <a:pt x="90" y="62"/>
                  <a:pt x="90" y="40"/>
                  <a:pt x="90" y="17"/>
                </a:cubicBezTo>
                <a:cubicBezTo>
                  <a:pt x="79" y="6"/>
                  <a:pt x="67" y="1"/>
                  <a:pt x="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36"/>
          <p:cNvSpPr/>
          <p:nvPr/>
        </p:nvSpPr>
        <p:spPr>
          <a:xfrm>
            <a:off x="8301994" y="942832"/>
            <a:ext cx="11075" cy="9968"/>
          </a:xfrm>
          <a:custGeom>
            <a:avLst/>
            <a:gdLst/>
            <a:ahLst/>
            <a:cxnLst/>
            <a:rect l="l" t="t" r="r" b="b"/>
            <a:pathLst>
              <a:path w="70" h="63" extrusionOk="0">
                <a:moveTo>
                  <a:pt x="0" y="1"/>
                </a:moveTo>
                <a:lnTo>
                  <a:pt x="0" y="46"/>
                </a:lnTo>
                <a:cubicBezTo>
                  <a:pt x="0" y="57"/>
                  <a:pt x="6" y="62"/>
                  <a:pt x="15" y="62"/>
                </a:cubicBezTo>
                <a:cubicBezTo>
                  <a:pt x="23" y="62"/>
                  <a:pt x="35" y="57"/>
                  <a:pt x="46" y="46"/>
                </a:cubicBezTo>
                <a:cubicBezTo>
                  <a:pt x="46" y="46"/>
                  <a:pt x="69" y="22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36"/>
          <p:cNvSpPr/>
          <p:nvPr/>
        </p:nvSpPr>
        <p:spPr>
          <a:xfrm>
            <a:off x="8298513" y="939193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68" y="45"/>
                </a:moveTo>
                <a:cubicBezTo>
                  <a:pt x="68" y="45"/>
                  <a:pt x="68" y="69"/>
                  <a:pt x="46" y="69"/>
                </a:cubicBezTo>
                <a:lnTo>
                  <a:pt x="22" y="69"/>
                </a:lnTo>
                <a:cubicBezTo>
                  <a:pt x="22" y="45"/>
                  <a:pt x="22" y="45"/>
                  <a:pt x="46" y="45"/>
                </a:cubicBezTo>
                <a:close/>
                <a:moveTo>
                  <a:pt x="46" y="0"/>
                </a:moveTo>
                <a:cubicBezTo>
                  <a:pt x="46" y="0"/>
                  <a:pt x="22" y="0"/>
                  <a:pt x="22" y="24"/>
                </a:cubicBezTo>
                <a:cubicBezTo>
                  <a:pt x="1" y="24"/>
                  <a:pt x="1" y="69"/>
                  <a:pt x="1" y="69"/>
                </a:cubicBezTo>
                <a:cubicBezTo>
                  <a:pt x="22" y="91"/>
                  <a:pt x="22" y="91"/>
                  <a:pt x="46" y="91"/>
                </a:cubicBezTo>
                <a:lnTo>
                  <a:pt x="68" y="91"/>
                </a:lnTo>
                <a:cubicBezTo>
                  <a:pt x="91" y="69"/>
                  <a:pt x="91" y="69"/>
                  <a:pt x="91" y="45"/>
                </a:cubicBezTo>
                <a:lnTo>
                  <a:pt x="91" y="24"/>
                </a:lnTo>
                <a:cubicBezTo>
                  <a:pt x="68" y="24"/>
                  <a:pt x="68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p36"/>
          <p:cNvSpPr/>
          <p:nvPr/>
        </p:nvSpPr>
        <p:spPr>
          <a:xfrm>
            <a:off x="8359111" y="1017670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1" y="1"/>
                </a:moveTo>
                <a:lnTo>
                  <a:pt x="1" y="46"/>
                </a:lnTo>
                <a:cubicBezTo>
                  <a:pt x="12" y="58"/>
                  <a:pt x="24" y="64"/>
                  <a:pt x="32" y="64"/>
                </a:cubicBezTo>
                <a:cubicBezTo>
                  <a:pt x="40" y="64"/>
                  <a:pt x="46" y="58"/>
                  <a:pt x="46" y="46"/>
                </a:cubicBezTo>
                <a:cubicBezTo>
                  <a:pt x="69" y="46"/>
                  <a:pt x="69" y="24"/>
                  <a:pt x="46" y="24"/>
                </a:cubicBezTo>
                <a:cubicBezTo>
                  <a:pt x="46" y="1"/>
                  <a:pt x="24" y="1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36"/>
          <p:cNvSpPr/>
          <p:nvPr/>
        </p:nvSpPr>
        <p:spPr>
          <a:xfrm>
            <a:off x="8355630" y="1015139"/>
            <a:ext cx="17879" cy="13607"/>
          </a:xfrm>
          <a:custGeom>
            <a:avLst/>
            <a:gdLst/>
            <a:ahLst/>
            <a:cxnLst/>
            <a:rect l="l" t="t" r="r" b="b"/>
            <a:pathLst>
              <a:path w="113" h="86" extrusionOk="0">
                <a:moveTo>
                  <a:pt x="68" y="40"/>
                </a:moveTo>
                <a:lnTo>
                  <a:pt x="68" y="62"/>
                </a:lnTo>
                <a:lnTo>
                  <a:pt x="46" y="62"/>
                </a:lnTo>
                <a:lnTo>
                  <a:pt x="46" y="40"/>
                </a:lnTo>
                <a:close/>
                <a:moveTo>
                  <a:pt x="57" y="1"/>
                </a:moveTo>
                <a:cubicBezTo>
                  <a:pt x="46" y="1"/>
                  <a:pt x="34" y="6"/>
                  <a:pt x="23" y="17"/>
                </a:cubicBezTo>
                <a:lnTo>
                  <a:pt x="1" y="40"/>
                </a:lnTo>
                <a:cubicBezTo>
                  <a:pt x="1" y="62"/>
                  <a:pt x="1" y="62"/>
                  <a:pt x="23" y="86"/>
                </a:cubicBezTo>
                <a:lnTo>
                  <a:pt x="91" y="86"/>
                </a:lnTo>
                <a:cubicBezTo>
                  <a:pt x="91" y="62"/>
                  <a:pt x="113" y="40"/>
                  <a:pt x="91" y="17"/>
                </a:cubicBezTo>
                <a:cubicBezTo>
                  <a:pt x="79" y="6"/>
                  <a:pt x="68" y="1"/>
                  <a:pt x="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36"/>
          <p:cNvSpPr/>
          <p:nvPr/>
        </p:nvSpPr>
        <p:spPr>
          <a:xfrm>
            <a:off x="8291393" y="1009126"/>
            <a:ext cx="10759" cy="8702"/>
          </a:xfrm>
          <a:custGeom>
            <a:avLst/>
            <a:gdLst/>
            <a:ahLst/>
            <a:cxnLst/>
            <a:rect l="l" t="t" r="r" b="b"/>
            <a:pathLst>
              <a:path w="68" h="55" extrusionOk="0">
                <a:moveTo>
                  <a:pt x="29" y="0"/>
                </a:moveTo>
                <a:cubicBezTo>
                  <a:pt x="25" y="0"/>
                  <a:pt x="22" y="3"/>
                  <a:pt x="22" y="10"/>
                </a:cubicBezTo>
                <a:cubicBezTo>
                  <a:pt x="1" y="10"/>
                  <a:pt x="1" y="33"/>
                  <a:pt x="1" y="55"/>
                </a:cubicBezTo>
                <a:lnTo>
                  <a:pt x="46" y="55"/>
                </a:lnTo>
                <a:cubicBezTo>
                  <a:pt x="67" y="55"/>
                  <a:pt x="67" y="33"/>
                  <a:pt x="67" y="10"/>
                </a:cubicBezTo>
                <a:cubicBezTo>
                  <a:pt x="53" y="10"/>
                  <a:pt x="38" y="0"/>
                  <a:pt x="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36"/>
          <p:cNvSpPr/>
          <p:nvPr/>
        </p:nvSpPr>
        <p:spPr>
          <a:xfrm>
            <a:off x="8287754" y="1007228"/>
            <a:ext cx="18037" cy="14398"/>
          </a:xfrm>
          <a:custGeom>
            <a:avLst/>
            <a:gdLst/>
            <a:ahLst/>
            <a:cxnLst/>
            <a:rect l="l" t="t" r="r" b="b"/>
            <a:pathLst>
              <a:path w="114" h="91" extrusionOk="0">
                <a:moveTo>
                  <a:pt x="69" y="22"/>
                </a:moveTo>
                <a:lnTo>
                  <a:pt x="69" y="45"/>
                </a:lnTo>
                <a:cubicBezTo>
                  <a:pt x="69" y="56"/>
                  <a:pt x="63" y="61"/>
                  <a:pt x="57" y="61"/>
                </a:cubicBezTo>
                <a:cubicBezTo>
                  <a:pt x="51" y="61"/>
                  <a:pt x="45" y="56"/>
                  <a:pt x="45" y="45"/>
                </a:cubicBezTo>
                <a:lnTo>
                  <a:pt x="45" y="22"/>
                </a:lnTo>
                <a:close/>
                <a:moveTo>
                  <a:pt x="24" y="0"/>
                </a:moveTo>
                <a:cubicBezTo>
                  <a:pt x="0" y="22"/>
                  <a:pt x="0" y="45"/>
                  <a:pt x="24" y="67"/>
                </a:cubicBezTo>
                <a:cubicBezTo>
                  <a:pt x="24" y="90"/>
                  <a:pt x="45" y="90"/>
                  <a:pt x="69" y="90"/>
                </a:cubicBezTo>
                <a:lnTo>
                  <a:pt x="90" y="90"/>
                </a:lnTo>
                <a:cubicBezTo>
                  <a:pt x="90" y="67"/>
                  <a:pt x="90" y="67"/>
                  <a:pt x="114" y="45"/>
                </a:cubicBezTo>
                <a:lnTo>
                  <a:pt x="90" y="22"/>
                </a:lnTo>
                <a:cubicBezTo>
                  <a:pt x="90" y="0"/>
                  <a:pt x="69" y="0"/>
                  <a:pt x="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36"/>
          <p:cNvSpPr/>
          <p:nvPr/>
        </p:nvSpPr>
        <p:spPr>
          <a:xfrm>
            <a:off x="8366231" y="950901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46" y="0"/>
                </a:moveTo>
                <a:cubicBezTo>
                  <a:pt x="40" y="0"/>
                  <a:pt x="35" y="6"/>
                  <a:pt x="24" y="17"/>
                </a:cubicBezTo>
                <a:cubicBezTo>
                  <a:pt x="1" y="17"/>
                  <a:pt x="1" y="40"/>
                  <a:pt x="24" y="40"/>
                </a:cubicBezTo>
                <a:cubicBezTo>
                  <a:pt x="24" y="62"/>
                  <a:pt x="46" y="62"/>
                  <a:pt x="69" y="62"/>
                </a:cubicBezTo>
                <a:lnTo>
                  <a:pt x="69" y="17"/>
                </a:lnTo>
                <a:cubicBezTo>
                  <a:pt x="58" y="6"/>
                  <a:pt x="52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36"/>
          <p:cNvSpPr/>
          <p:nvPr/>
        </p:nvSpPr>
        <p:spPr>
          <a:xfrm>
            <a:off x="8366231" y="948370"/>
            <a:ext cx="14556" cy="16138"/>
          </a:xfrm>
          <a:custGeom>
            <a:avLst/>
            <a:gdLst/>
            <a:ahLst/>
            <a:cxnLst/>
            <a:rect l="l" t="t" r="r" b="b"/>
            <a:pathLst>
              <a:path w="92" h="102" extrusionOk="0">
                <a:moveTo>
                  <a:pt x="46" y="33"/>
                </a:moveTo>
                <a:cubicBezTo>
                  <a:pt x="69" y="56"/>
                  <a:pt x="46" y="56"/>
                  <a:pt x="46" y="56"/>
                </a:cubicBezTo>
                <a:lnTo>
                  <a:pt x="24" y="56"/>
                </a:lnTo>
                <a:lnTo>
                  <a:pt x="24" y="33"/>
                </a:lnTo>
                <a:close/>
                <a:moveTo>
                  <a:pt x="36" y="0"/>
                </a:moveTo>
                <a:cubicBezTo>
                  <a:pt x="29" y="0"/>
                  <a:pt x="24" y="3"/>
                  <a:pt x="24" y="11"/>
                </a:cubicBezTo>
                <a:cubicBezTo>
                  <a:pt x="1" y="11"/>
                  <a:pt x="1" y="33"/>
                  <a:pt x="1" y="33"/>
                </a:cubicBezTo>
                <a:lnTo>
                  <a:pt x="1" y="78"/>
                </a:lnTo>
                <a:cubicBezTo>
                  <a:pt x="24" y="78"/>
                  <a:pt x="24" y="101"/>
                  <a:pt x="46" y="101"/>
                </a:cubicBezTo>
                <a:cubicBezTo>
                  <a:pt x="46" y="101"/>
                  <a:pt x="69" y="101"/>
                  <a:pt x="69" y="78"/>
                </a:cubicBezTo>
                <a:cubicBezTo>
                  <a:pt x="91" y="78"/>
                  <a:pt x="91" y="33"/>
                  <a:pt x="69" y="11"/>
                </a:cubicBezTo>
                <a:cubicBezTo>
                  <a:pt x="69" y="11"/>
                  <a:pt x="49" y="0"/>
                  <a:pt x="3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6" name="Google Shape;3456;p36"/>
          <p:cNvSpPr/>
          <p:nvPr/>
        </p:nvSpPr>
        <p:spPr>
          <a:xfrm>
            <a:off x="8348510" y="1085705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22" y="1"/>
                </a:moveTo>
                <a:cubicBezTo>
                  <a:pt x="1" y="22"/>
                  <a:pt x="1" y="22"/>
                  <a:pt x="22" y="46"/>
                </a:cubicBezTo>
                <a:cubicBezTo>
                  <a:pt x="22" y="57"/>
                  <a:pt x="28" y="62"/>
                  <a:pt x="37" y="62"/>
                </a:cubicBezTo>
                <a:cubicBezTo>
                  <a:pt x="45" y="62"/>
                  <a:pt x="57" y="57"/>
                  <a:pt x="68" y="46"/>
                </a:cubicBezTo>
                <a:lnTo>
                  <a:pt x="6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7" name="Google Shape;3457;p36"/>
          <p:cNvSpPr/>
          <p:nvPr/>
        </p:nvSpPr>
        <p:spPr>
          <a:xfrm>
            <a:off x="8348510" y="1083015"/>
            <a:ext cx="14556" cy="13449"/>
          </a:xfrm>
          <a:custGeom>
            <a:avLst/>
            <a:gdLst/>
            <a:ahLst/>
            <a:cxnLst/>
            <a:rect l="l" t="t" r="r" b="b"/>
            <a:pathLst>
              <a:path w="92" h="85" extrusionOk="0">
                <a:moveTo>
                  <a:pt x="46" y="18"/>
                </a:moveTo>
                <a:lnTo>
                  <a:pt x="46" y="39"/>
                </a:lnTo>
                <a:lnTo>
                  <a:pt x="68" y="39"/>
                </a:lnTo>
                <a:cubicBezTo>
                  <a:pt x="46" y="39"/>
                  <a:pt x="46" y="63"/>
                  <a:pt x="46" y="63"/>
                </a:cubicBezTo>
                <a:lnTo>
                  <a:pt x="22" y="63"/>
                </a:lnTo>
                <a:lnTo>
                  <a:pt x="22" y="39"/>
                </a:lnTo>
                <a:cubicBezTo>
                  <a:pt x="46" y="39"/>
                  <a:pt x="46" y="18"/>
                  <a:pt x="46" y="18"/>
                </a:cubicBezTo>
                <a:close/>
                <a:moveTo>
                  <a:pt x="54" y="0"/>
                </a:moveTo>
                <a:cubicBezTo>
                  <a:pt x="45" y="0"/>
                  <a:pt x="34" y="6"/>
                  <a:pt x="22" y="18"/>
                </a:cubicBezTo>
                <a:cubicBezTo>
                  <a:pt x="1" y="18"/>
                  <a:pt x="1" y="18"/>
                  <a:pt x="1" y="39"/>
                </a:cubicBezTo>
                <a:lnTo>
                  <a:pt x="1" y="63"/>
                </a:lnTo>
                <a:cubicBezTo>
                  <a:pt x="22" y="85"/>
                  <a:pt x="22" y="85"/>
                  <a:pt x="46" y="85"/>
                </a:cubicBezTo>
                <a:lnTo>
                  <a:pt x="68" y="85"/>
                </a:lnTo>
                <a:cubicBezTo>
                  <a:pt x="91" y="63"/>
                  <a:pt x="91" y="63"/>
                  <a:pt x="91" y="39"/>
                </a:cubicBezTo>
                <a:cubicBezTo>
                  <a:pt x="91" y="39"/>
                  <a:pt x="91" y="18"/>
                  <a:pt x="68" y="18"/>
                </a:cubicBezTo>
                <a:cubicBezTo>
                  <a:pt x="68" y="6"/>
                  <a:pt x="62" y="0"/>
                  <a:pt x="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36"/>
          <p:cNvSpPr/>
          <p:nvPr/>
        </p:nvSpPr>
        <p:spPr>
          <a:xfrm>
            <a:off x="8427146" y="1025739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31" y="1"/>
                </a:moveTo>
                <a:cubicBezTo>
                  <a:pt x="23" y="1"/>
                  <a:pt x="11" y="7"/>
                  <a:pt x="0" y="19"/>
                </a:cubicBezTo>
                <a:lnTo>
                  <a:pt x="0" y="64"/>
                </a:lnTo>
                <a:lnTo>
                  <a:pt x="46" y="64"/>
                </a:lnTo>
                <a:cubicBezTo>
                  <a:pt x="46" y="40"/>
                  <a:pt x="67" y="40"/>
                  <a:pt x="46" y="19"/>
                </a:cubicBezTo>
                <a:cubicBezTo>
                  <a:pt x="46" y="7"/>
                  <a:pt x="40" y="1"/>
                  <a:pt x="3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9" name="Google Shape;3459;p36"/>
          <p:cNvSpPr/>
          <p:nvPr/>
        </p:nvSpPr>
        <p:spPr>
          <a:xfrm>
            <a:off x="8423348" y="1024948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70" y="24"/>
                </a:moveTo>
                <a:lnTo>
                  <a:pt x="70" y="45"/>
                </a:lnTo>
                <a:lnTo>
                  <a:pt x="46" y="45"/>
                </a:lnTo>
                <a:cubicBezTo>
                  <a:pt x="24" y="45"/>
                  <a:pt x="24" y="45"/>
                  <a:pt x="46" y="24"/>
                </a:cubicBezTo>
                <a:close/>
                <a:moveTo>
                  <a:pt x="24" y="0"/>
                </a:moveTo>
                <a:cubicBezTo>
                  <a:pt x="1" y="24"/>
                  <a:pt x="1" y="45"/>
                  <a:pt x="1" y="69"/>
                </a:cubicBezTo>
                <a:cubicBezTo>
                  <a:pt x="24" y="90"/>
                  <a:pt x="24" y="90"/>
                  <a:pt x="46" y="90"/>
                </a:cubicBezTo>
                <a:cubicBezTo>
                  <a:pt x="46" y="90"/>
                  <a:pt x="70" y="90"/>
                  <a:pt x="70" y="69"/>
                </a:cubicBezTo>
                <a:cubicBezTo>
                  <a:pt x="91" y="69"/>
                  <a:pt x="91" y="69"/>
                  <a:pt x="91" y="45"/>
                </a:cubicBezTo>
                <a:lnTo>
                  <a:pt x="91" y="24"/>
                </a:lnTo>
                <a:cubicBezTo>
                  <a:pt x="70" y="0"/>
                  <a:pt x="70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p36"/>
          <p:cNvSpPr/>
          <p:nvPr/>
        </p:nvSpPr>
        <p:spPr>
          <a:xfrm>
            <a:off x="8377148" y="884133"/>
            <a:ext cx="10759" cy="8860"/>
          </a:xfrm>
          <a:custGeom>
            <a:avLst/>
            <a:gdLst/>
            <a:ahLst/>
            <a:cxnLst/>
            <a:rect l="l" t="t" r="r" b="b"/>
            <a:pathLst>
              <a:path w="68" h="56" extrusionOk="0">
                <a:moveTo>
                  <a:pt x="22" y="0"/>
                </a:moveTo>
                <a:cubicBezTo>
                  <a:pt x="15" y="0"/>
                  <a:pt x="8" y="3"/>
                  <a:pt x="0" y="11"/>
                </a:cubicBezTo>
                <a:lnTo>
                  <a:pt x="0" y="56"/>
                </a:lnTo>
                <a:lnTo>
                  <a:pt x="46" y="56"/>
                </a:lnTo>
                <a:cubicBezTo>
                  <a:pt x="67" y="56"/>
                  <a:pt x="67" y="32"/>
                  <a:pt x="46" y="11"/>
                </a:cubicBezTo>
                <a:cubicBezTo>
                  <a:pt x="46" y="11"/>
                  <a:pt x="35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36"/>
          <p:cNvSpPr/>
          <p:nvPr/>
        </p:nvSpPr>
        <p:spPr>
          <a:xfrm>
            <a:off x="8373351" y="882076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4"/>
                </a:moveTo>
                <a:cubicBezTo>
                  <a:pt x="46" y="24"/>
                  <a:pt x="70" y="24"/>
                  <a:pt x="70" y="45"/>
                </a:cubicBezTo>
                <a:cubicBezTo>
                  <a:pt x="58" y="57"/>
                  <a:pt x="52" y="63"/>
                  <a:pt x="49" y="63"/>
                </a:cubicBezTo>
                <a:cubicBezTo>
                  <a:pt x="46" y="63"/>
                  <a:pt x="46" y="57"/>
                  <a:pt x="46" y="45"/>
                </a:cubicBezTo>
                <a:lnTo>
                  <a:pt x="46" y="24"/>
                </a:lnTo>
                <a:close/>
                <a:moveTo>
                  <a:pt x="24" y="0"/>
                </a:moveTo>
                <a:cubicBezTo>
                  <a:pt x="24" y="24"/>
                  <a:pt x="1" y="24"/>
                  <a:pt x="1" y="45"/>
                </a:cubicBezTo>
                <a:cubicBezTo>
                  <a:pt x="1" y="45"/>
                  <a:pt x="1" y="69"/>
                  <a:pt x="24" y="69"/>
                </a:cubicBezTo>
                <a:cubicBezTo>
                  <a:pt x="24" y="90"/>
                  <a:pt x="46" y="90"/>
                  <a:pt x="46" y="90"/>
                </a:cubicBezTo>
                <a:cubicBezTo>
                  <a:pt x="70" y="90"/>
                  <a:pt x="70" y="90"/>
                  <a:pt x="70" y="69"/>
                </a:cubicBezTo>
                <a:cubicBezTo>
                  <a:pt x="91" y="69"/>
                  <a:pt x="91" y="45"/>
                  <a:pt x="91" y="24"/>
                </a:cubicBezTo>
                <a:cubicBezTo>
                  <a:pt x="70" y="0"/>
                  <a:pt x="46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36"/>
          <p:cNvSpPr/>
          <p:nvPr/>
        </p:nvSpPr>
        <p:spPr>
          <a:xfrm>
            <a:off x="8434266" y="960553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22" y="1"/>
                </a:moveTo>
                <a:cubicBezTo>
                  <a:pt x="1" y="24"/>
                  <a:pt x="1" y="24"/>
                  <a:pt x="1" y="46"/>
                </a:cubicBezTo>
                <a:cubicBezTo>
                  <a:pt x="11" y="58"/>
                  <a:pt x="23" y="63"/>
                  <a:pt x="31" y="63"/>
                </a:cubicBezTo>
                <a:cubicBezTo>
                  <a:pt x="40" y="63"/>
                  <a:pt x="46" y="58"/>
                  <a:pt x="46" y="46"/>
                </a:cubicBezTo>
                <a:cubicBezTo>
                  <a:pt x="67" y="46"/>
                  <a:pt x="67" y="24"/>
                  <a:pt x="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36"/>
          <p:cNvSpPr/>
          <p:nvPr/>
        </p:nvSpPr>
        <p:spPr>
          <a:xfrm>
            <a:off x="8430627" y="958021"/>
            <a:ext cx="18037" cy="13607"/>
          </a:xfrm>
          <a:custGeom>
            <a:avLst/>
            <a:gdLst/>
            <a:ahLst/>
            <a:cxnLst/>
            <a:rect l="l" t="t" r="r" b="b"/>
            <a:pathLst>
              <a:path w="114" h="86" extrusionOk="0">
                <a:moveTo>
                  <a:pt x="69" y="17"/>
                </a:moveTo>
                <a:lnTo>
                  <a:pt x="69" y="40"/>
                </a:lnTo>
                <a:lnTo>
                  <a:pt x="69" y="62"/>
                </a:lnTo>
                <a:lnTo>
                  <a:pt x="45" y="62"/>
                </a:lnTo>
                <a:lnTo>
                  <a:pt x="45" y="40"/>
                </a:lnTo>
                <a:cubicBezTo>
                  <a:pt x="45" y="17"/>
                  <a:pt x="45" y="17"/>
                  <a:pt x="69" y="17"/>
                </a:cubicBezTo>
                <a:close/>
                <a:moveTo>
                  <a:pt x="57" y="0"/>
                </a:moveTo>
                <a:cubicBezTo>
                  <a:pt x="46" y="0"/>
                  <a:pt x="34" y="6"/>
                  <a:pt x="24" y="17"/>
                </a:cubicBezTo>
                <a:lnTo>
                  <a:pt x="24" y="40"/>
                </a:lnTo>
                <a:cubicBezTo>
                  <a:pt x="0" y="40"/>
                  <a:pt x="24" y="62"/>
                  <a:pt x="24" y="62"/>
                </a:cubicBezTo>
                <a:cubicBezTo>
                  <a:pt x="24" y="85"/>
                  <a:pt x="45" y="85"/>
                  <a:pt x="45" y="85"/>
                </a:cubicBezTo>
                <a:lnTo>
                  <a:pt x="90" y="85"/>
                </a:lnTo>
                <a:cubicBezTo>
                  <a:pt x="114" y="62"/>
                  <a:pt x="114" y="40"/>
                  <a:pt x="90" y="17"/>
                </a:cubicBezTo>
                <a:cubicBezTo>
                  <a:pt x="80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36"/>
          <p:cNvSpPr/>
          <p:nvPr/>
        </p:nvSpPr>
        <p:spPr>
          <a:xfrm>
            <a:off x="8184278" y="789992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34" y="1"/>
                </a:moveTo>
                <a:cubicBezTo>
                  <a:pt x="28" y="1"/>
                  <a:pt x="22" y="7"/>
                  <a:pt x="22" y="19"/>
                </a:cubicBezTo>
                <a:cubicBezTo>
                  <a:pt x="0" y="19"/>
                  <a:pt x="0" y="40"/>
                  <a:pt x="0" y="64"/>
                </a:cubicBezTo>
                <a:lnTo>
                  <a:pt x="45" y="64"/>
                </a:lnTo>
                <a:cubicBezTo>
                  <a:pt x="67" y="40"/>
                  <a:pt x="67" y="40"/>
                  <a:pt x="45" y="19"/>
                </a:cubicBezTo>
                <a:cubicBezTo>
                  <a:pt x="45" y="7"/>
                  <a:pt x="40" y="1"/>
                  <a:pt x="3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36"/>
          <p:cNvSpPr/>
          <p:nvPr/>
        </p:nvSpPr>
        <p:spPr>
          <a:xfrm>
            <a:off x="8180481" y="789201"/>
            <a:ext cx="18195" cy="14398"/>
          </a:xfrm>
          <a:custGeom>
            <a:avLst/>
            <a:gdLst/>
            <a:ahLst/>
            <a:cxnLst/>
            <a:rect l="l" t="t" r="r" b="b"/>
            <a:pathLst>
              <a:path w="115" h="91" extrusionOk="0">
                <a:moveTo>
                  <a:pt x="69" y="24"/>
                </a:moveTo>
                <a:lnTo>
                  <a:pt x="69" y="45"/>
                </a:lnTo>
                <a:cubicBezTo>
                  <a:pt x="69" y="53"/>
                  <a:pt x="67" y="56"/>
                  <a:pt x="63" y="56"/>
                </a:cubicBezTo>
                <a:cubicBezTo>
                  <a:pt x="56" y="56"/>
                  <a:pt x="46" y="45"/>
                  <a:pt x="46" y="45"/>
                </a:cubicBezTo>
                <a:lnTo>
                  <a:pt x="46" y="24"/>
                </a:lnTo>
                <a:close/>
                <a:moveTo>
                  <a:pt x="24" y="0"/>
                </a:moveTo>
                <a:cubicBezTo>
                  <a:pt x="1" y="24"/>
                  <a:pt x="1" y="45"/>
                  <a:pt x="24" y="69"/>
                </a:cubicBezTo>
                <a:cubicBezTo>
                  <a:pt x="24" y="90"/>
                  <a:pt x="46" y="90"/>
                  <a:pt x="46" y="90"/>
                </a:cubicBezTo>
                <a:cubicBezTo>
                  <a:pt x="69" y="90"/>
                  <a:pt x="69" y="90"/>
                  <a:pt x="91" y="69"/>
                </a:cubicBezTo>
                <a:cubicBezTo>
                  <a:pt x="115" y="69"/>
                  <a:pt x="115" y="24"/>
                  <a:pt x="91" y="24"/>
                </a:cubicBezTo>
                <a:cubicBezTo>
                  <a:pt x="69" y="0"/>
                  <a:pt x="46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36"/>
          <p:cNvSpPr/>
          <p:nvPr/>
        </p:nvSpPr>
        <p:spPr>
          <a:xfrm>
            <a:off x="8241396" y="866254"/>
            <a:ext cx="10759" cy="10443"/>
          </a:xfrm>
          <a:custGeom>
            <a:avLst/>
            <a:gdLst/>
            <a:ahLst/>
            <a:cxnLst/>
            <a:rect l="l" t="t" r="r" b="b"/>
            <a:pathLst>
              <a:path w="68" h="66" extrusionOk="0">
                <a:moveTo>
                  <a:pt x="29" y="0"/>
                </a:moveTo>
                <a:cubicBezTo>
                  <a:pt x="25" y="0"/>
                  <a:pt x="22" y="3"/>
                  <a:pt x="22" y="10"/>
                </a:cubicBezTo>
                <a:cubicBezTo>
                  <a:pt x="1" y="10"/>
                  <a:pt x="1" y="33"/>
                  <a:pt x="22" y="55"/>
                </a:cubicBezTo>
                <a:cubicBezTo>
                  <a:pt x="22" y="55"/>
                  <a:pt x="33" y="65"/>
                  <a:pt x="46" y="65"/>
                </a:cubicBezTo>
                <a:cubicBezTo>
                  <a:pt x="53" y="65"/>
                  <a:pt x="60" y="63"/>
                  <a:pt x="67" y="55"/>
                </a:cubicBezTo>
                <a:lnTo>
                  <a:pt x="67" y="10"/>
                </a:lnTo>
                <a:cubicBezTo>
                  <a:pt x="53" y="10"/>
                  <a:pt x="38" y="0"/>
                  <a:pt x="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36"/>
          <p:cNvSpPr/>
          <p:nvPr/>
        </p:nvSpPr>
        <p:spPr>
          <a:xfrm>
            <a:off x="8237757" y="864355"/>
            <a:ext cx="18037" cy="14398"/>
          </a:xfrm>
          <a:custGeom>
            <a:avLst/>
            <a:gdLst/>
            <a:ahLst/>
            <a:cxnLst/>
            <a:rect l="l" t="t" r="r" b="b"/>
            <a:pathLst>
              <a:path w="114" h="91" extrusionOk="0">
                <a:moveTo>
                  <a:pt x="69" y="22"/>
                </a:moveTo>
                <a:lnTo>
                  <a:pt x="69" y="45"/>
                </a:lnTo>
                <a:lnTo>
                  <a:pt x="69" y="67"/>
                </a:lnTo>
                <a:cubicBezTo>
                  <a:pt x="45" y="67"/>
                  <a:pt x="45" y="67"/>
                  <a:pt x="45" y="45"/>
                </a:cubicBezTo>
                <a:lnTo>
                  <a:pt x="45" y="22"/>
                </a:lnTo>
                <a:close/>
                <a:moveTo>
                  <a:pt x="24" y="0"/>
                </a:moveTo>
                <a:cubicBezTo>
                  <a:pt x="24" y="22"/>
                  <a:pt x="0" y="45"/>
                  <a:pt x="24" y="67"/>
                </a:cubicBezTo>
                <a:cubicBezTo>
                  <a:pt x="24" y="90"/>
                  <a:pt x="45" y="90"/>
                  <a:pt x="45" y="90"/>
                </a:cubicBezTo>
                <a:lnTo>
                  <a:pt x="90" y="90"/>
                </a:lnTo>
                <a:cubicBezTo>
                  <a:pt x="114" y="67"/>
                  <a:pt x="114" y="45"/>
                  <a:pt x="90" y="22"/>
                </a:cubicBezTo>
                <a:cubicBezTo>
                  <a:pt x="90" y="0"/>
                  <a:pt x="45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36"/>
          <p:cNvSpPr/>
          <p:nvPr/>
        </p:nvSpPr>
        <p:spPr>
          <a:xfrm>
            <a:off x="8173361" y="857077"/>
            <a:ext cx="11075" cy="10759"/>
          </a:xfrm>
          <a:custGeom>
            <a:avLst/>
            <a:gdLst/>
            <a:ahLst/>
            <a:cxnLst/>
            <a:rect l="l" t="t" r="r" b="b"/>
            <a:pathLst>
              <a:path w="70" h="68" extrusionOk="0">
                <a:moveTo>
                  <a:pt x="24" y="1"/>
                </a:moveTo>
                <a:cubicBezTo>
                  <a:pt x="24" y="23"/>
                  <a:pt x="1" y="46"/>
                  <a:pt x="24" y="46"/>
                </a:cubicBezTo>
                <a:cubicBezTo>
                  <a:pt x="24" y="68"/>
                  <a:pt x="46" y="68"/>
                  <a:pt x="69" y="68"/>
                </a:cubicBezTo>
                <a:lnTo>
                  <a:pt x="69" y="23"/>
                </a:lnTo>
                <a:cubicBezTo>
                  <a:pt x="69" y="1"/>
                  <a:pt x="46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36"/>
          <p:cNvSpPr/>
          <p:nvPr/>
        </p:nvSpPr>
        <p:spPr>
          <a:xfrm>
            <a:off x="8173361" y="855495"/>
            <a:ext cx="14398" cy="16138"/>
          </a:xfrm>
          <a:custGeom>
            <a:avLst/>
            <a:gdLst/>
            <a:ahLst/>
            <a:cxnLst/>
            <a:rect l="l" t="t" r="r" b="b"/>
            <a:pathLst>
              <a:path w="91" h="102" extrusionOk="0">
                <a:moveTo>
                  <a:pt x="46" y="33"/>
                </a:moveTo>
                <a:cubicBezTo>
                  <a:pt x="69" y="33"/>
                  <a:pt x="69" y="33"/>
                  <a:pt x="69" y="56"/>
                </a:cubicBezTo>
                <a:lnTo>
                  <a:pt x="24" y="56"/>
                </a:lnTo>
                <a:cubicBezTo>
                  <a:pt x="24" y="56"/>
                  <a:pt x="24" y="33"/>
                  <a:pt x="46" y="33"/>
                </a:cubicBezTo>
                <a:close/>
                <a:moveTo>
                  <a:pt x="40" y="1"/>
                </a:moveTo>
                <a:cubicBezTo>
                  <a:pt x="34" y="1"/>
                  <a:pt x="24" y="11"/>
                  <a:pt x="24" y="11"/>
                </a:cubicBezTo>
                <a:cubicBezTo>
                  <a:pt x="1" y="33"/>
                  <a:pt x="1" y="56"/>
                  <a:pt x="1" y="78"/>
                </a:cubicBezTo>
                <a:cubicBezTo>
                  <a:pt x="24" y="78"/>
                  <a:pt x="24" y="101"/>
                  <a:pt x="46" y="101"/>
                </a:cubicBezTo>
                <a:lnTo>
                  <a:pt x="69" y="78"/>
                </a:lnTo>
                <a:cubicBezTo>
                  <a:pt x="91" y="78"/>
                  <a:pt x="91" y="56"/>
                  <a:pt x="91" y="56"/>
                </a:cubicBezTo>
                <a:lnTo>
                  <a:pt x="91" y="11"/>
                </a:lnTo>
                <a:lnTo>
                  <a:pt x="46" y="11"/>
                </a:lnTo>
                <a:cubicBezTo>
                  <a:pt x="46" y="3"/>
                  <a:pt x="43" y="1"/>
                  <a:pt x="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36"/>
          <p:cNvSpPr/>
          <p:nvPr/>
        </p:nvSpPr>
        <p:spPr>
          <a:xfrm>
            <a:off x="8251996" y="799960"/>
            <a:ext cx="10917" cy="9968"/>
          </a:xfrm>
          <a:custGeom>
            <a:avLst/>
            <a:gdLst/>
            <a:ahLst/>
            <a:cxnLst/>
            <a:rect l="l" t="t" r="r" b="b"/>
            <a:pathLst>
              <a:path w="69" h="63" extrusionOk="0">
                <a:moveTo>
                  <a:pt x="0" y="1"/>
                </a:moveTo>
                <a:lnTo>
                  <a:pt x="0" y="46"/>
                </a:lnTo>
                <a:cubicBezTo>
                  <a:pt x="12" y="57"/>
                  <a:pt x="18" y="62"/>
                  <a:pt x="24" y="62"/>
                </a:cubicBezTo>
                <a:cubicBezTo>
                  <a:pt x="29" y="62"/>
                  <a:pt x="35" y="57"/>
                  <a:pt x="46" y="46"/>
                </a:cubicBezTo>
                <a:cubicBezTo>
                  <a:pt x="69" y="46"/>
                  <a:pt x="69" y="22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36"/>
          <p:cNvSpPr/>
          <p:nvPr/>
        </p:nvSpPr>
        <p:spPr>
          <a:xfrm>
            <a:off x="8248516" y="797270"/>
            <a:ext cx="14398" cy="13449"/>
          </a:xfrm>
          <a:custGeom>
            <a:avLst/>
            <a:gdLst/>
            <a:ahLst/>
            <a:cxnLst/>
            <a:rect l="l" t="t" r="r" b="b"/>
            <a:pathLst>
              <a:path w="91" h="85" extrusionOk="0">
                <a:moveTo>
                  <a:pt x="68" y="39"/>
                </a:moveTo>
                <a:lnTo>
                  <a:pt x="68" y="63"/>
                </a:lnTo>
                <a:lnTo>
                  <a:pt x="46" y="63"/>
                </a:lnTo>
                <a:cubicBezTo>
                  <a:pt x="46" y="63"/>
                  <a:pt x="22" y="39"/>
                  <a:pt x="46" y="39"/>
                </a:cubicBezTo>
                <a:close/>
                <a:moveTo>
                  <a:pt x="57" y="0"/>
                </a:moveTo>
                <a:cubicBezTo>
                  <a:pt x="45" y="0"/>
                  <a:pt x="34" y="6"/>
                  <a:pt x="22" y="18"/>
                </a:cubicBezTo>
                <a:cubicBezTo>
                  <a:pt x="22" y="18"/>
                  <a:pt x="1" y="18"/>
                  <a:pt x="1" y="39"/>
                </a:cubicBezTo>
                <a:cubicBezTo>
                  <a:pt x="1" y="63"/>
                  <a:pt x="1" y="63"/>
                  <a:pt x="22" y="63"/>
                </a:cubicBezTo>
                <a:cubicBezTo>
                  <a:pt x="22" y="85"/>
                  <a:pt x="22" y="85"/>
                  <a:pt x="46" y="85"/>
                </a:cubicBezTo>
                <a:lnTo>
                  <a:pt x="68" y="85"/>
                </a:lnTo>
                <a:cubicBezTo>
                  <a:pt x="91" y="63"/>
                  <a:pt x="91" y="39"/>
                  <a:pt x="91" y="18"/>
                </a:cubicBezTo>
                <a:cubicBezTo>
                  <a:pt x="79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36"/>
          <p:cNvSpPr/>
          <p:nvPr/>
        </p:nvSpPr>
        <p:spPr>
          <a:xfrm>
            <a:off x="8234276" y="932864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31" y="1"/>
                </a:moveTo>
                <a:cubicBezTo>
                  <a:pt x="23" y="1"/>
                  <a:pt x="11" y="7"/>
                  <a:pt x="0" y="19"/>
                </a:cubicBezTo>
                <a:lnTo>
                  <a:pt x="0" y="64"/>
                </a:lnTo>
                <a:lnTo>
                  <a:pt x="46" y="64"/>
                </a:lnTo>
                <a:cubicBezTo>
                  <a:pt x="67" y="40"/>
                  <a:pt x="67" y="40"/>
                  <a:pt x="46" y="19"/>
                </a:cubicBezTo>
                <a:cubicBezTo>
                  <a:pt x="46" y="7"/>
                  <a:pt x="40" y="1"/>
                  <a:pt x="3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36"/>
          <p:cNvSpPr/>
          <p:nvPr/>
        </p:nvSpPr>
        <p:spPr>
          <a:xfrm>
            <a:off x="8230478" y="930649"/>
            <a:ext cx="18195" cy="15822"/>
          </a:xfrm>
          <a:custGeom>
            <a:avLst/>
            <a:gdLst/>
            <a:ahLst/>
            <a:cxnLst/>
            <a:rect l="l" t="t" r="r" b="b"/>
            <a:pathLst>
              <a:path w="115" h="100" extrusionOk="0">
                <a:moveTo>
                  <a:pt x="70" y="33"/>
                </a:moveTo>
                <a:lnTo>
                  <a:pt x="70" y="54"/>
                </a:lnTo>
                <a:lnTo>
                  <a:pt x="46" y="54"/>
                </a:lnTo>
                <a:lnTo>
                  <a:pt x="46" y="33"/>
                </a:lnTo>
                <a:close/>
                <a:moveTo>
                  <a:pt x="44" y="0"/>
                </a:moveTo>
                <a:cubicBezTo>
                  <a:pt x="37" y="0"/>
                  <a:pt x="31" y="3"/>
                  <a:pt x="24" y="9"/>
                </a:cubicBezTo>
                <a:lnTo>
                  <a:pt x="1" y="33"/>
                </a:lnTo>
                <a:cubicBezTo>
                  <a:pt x="1" y="54"/>
                  <a:pt x="1" y="78"/>
                  <a:pt x="24" y="78"/>
                </a:cubicBezTo>
                <a:cubicBezTo>
                  <a:pt x="24" y="78"/>
                  <a:pt x="24" y="99"/>
                  <a:pt x="46" y="99"/>
                </a:cubicBezTo>
                <a:cubicBezTo>
                  <a:pt x="70" y="99"/>
                  <a:pt x="70" y="99"/>
                  <a:pt x="70" y="78"/>
                </a:cubicBezTo>
                <a:cubicBezTo>
                  <a:pt x="91" y="78"/>
                  <a:pt x="115" y="33"/>
                  <a:pt x="91" y="33"/>
                </a:cubicBezTo>
                <a:cubicBezTo>
                  <a:pt x="76" y="16"/>
                  <a:pt x="60" y="0"/>
                  <a:pt x="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36"/>
          <p:cNvSpPr/>
          <p:nvPr/>
        </p:nvSpPr>
        <p:spPr>
          <a:xfrm>
            <a:off x="8309114" y="874798"/>
            <a:ext cx="11075" cy="11075"/>
          </a:xfrm>
          <a:custGeom>
            <a:avLst/>
            <a:gdLst/>
            <a:ahLst/>
            <a:cxnLst/>
            <a:rect l="l" t="t" r="r" b="b"/>
            <a:pathLst>
              <a:path w="70" h="70" extrusionOk="0">
                <a:moveTo>
                  <a:pt x="24" y="1"/>
                </a:moveTo>
                <a:cubicBezTo>
                  <a:pt x="1" y="24"/>
                  <a:pt x="1" y="46"/>
                  <a:pt x="1" y="46"/>
                </a:cubicBezTo>
                <a:cubicBezTo>
                  <a:pt x="24" y="70"/>
                  <a:pt x="46" y="70"/>
                  <a:pt x="46" y="70"/>
                </a:cubicBezTo>
                <a:cubicBezTo>
                  <a:pt x="69" y="46"/>
                  <a:pt x="69" y="24"/>
                  <a:pt x="69" y="24"/>
                </a:cubicBezTo>
                <a:cubicBezTo>
                  <a:pt x="46" y="1"/>
                  <a:pt x="24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36"/>
          <p:cNvSpPr/>
          <p:nvPr/>
        </p:nvSpPr>
        <p:spPr>
          <a:xfrm>
            <a:off x="8305633" y="872266"/>
            <a:ext cx="17879" cy="13607"/>
          </a:xfrm>
          <a:custGeom>
            <a:avLst/>
            <a:gdLst/>
            <a:ahLst/>
            <a:cxnLst/>
            <a:rect l="l" t="t" r="r" b="b"/>
            <a:pathLst>
              <a:path w="113" h="86" extrusionOk="0">
                <a:moveTo>
                  <a:pt x="68" y="40"/>
                </a:moveTo>
                <a:lnTo>
                  <a:pt x="68" y="62"/>
                </a:lnTo>
                <a:lnTo>
                  <a:pt x="46" y="62"/>
                </a:lnTo>
                <a:lnTo>
                  <a:pt x="46" y="40"/>
                </a:lnTo>
                <a:close/>
                <a:moveTo>
                  <a:pt x="57" y="1"/>
                </a:moveTo>
                <a:cubicBezTo>
                  <a:pt x="46" y="1"/>
                  <a:pt x="34" y="6"/>
                  <a:pt x="23" y="17"/>
                </a:cubicBezTo>
                <a:cubicBezTo>
                  <a:pt x="1" y="40"/>
                  <a:pt x="1" y="62"/>
                  <a:pt x="23" y="86"/>
                </a:cubicBezTo>
                <a:lnTo>
                  <a:pt x="91" y="86"/>
                </a:lnTo>
                <a:cubicBezTo>
                  <a:pt x="113" y="62"/>
                  <a:pt x="113" y="40"/>
                  <a:pt x="91" y="17"/>
                </a:cubicBezTo>
                <a:cubicBezTo>
                  <a:pt x="79" y="6"/>
                  <a:pt x="68" y="1"/>
                  <a:pt x="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36"/>
          <p:cNvSpPr/>
          <p:nvPr/>
        </p:nvSpPr>
        <p:spPr>
          <a:xfrm>
            <a:off x="8259116" y="731925"/>
            <a:ext cx="11075" cy="11075"/>
          </a:xfrm>
          <a:custGeom>
            <a:avLst/>
            <a:gdLst/>
            <a:ahLst/>
            <a:cxnLst/>
            <a:rect l="l" t="t" r="r" b="b"/>
            <a:pathLst>
              <a:path w="70" h="70" extrusionOk="0">
                <a:moveTo>
                  <a:pt x="24" y="1"/>
                </a:moveTo>
                <a:cubicBezTo>
                  <a:pt x="1" y="24"/>
                  <a:pt x="1" y="46"/>
                  <a:pt x="24" y="46"/>
                </a:cubicBezTo>
                <a:cubicBezTo>
                  <a:pt x="24" y="70"/>
                  <a:pt x="46" y="70"/>
                  <a:pt x="46" y="70"/>
                </a:cubicBezTo>
                <a:cubicBezTo>
                  <a:pt x="69" y="46"/>
                  <a:pt x="69" y="24"/>
                  <a:pt x="69" y="24"/>
                </a:cubicBezTo>
                <a:cubicBezTo>
                  <a:pt x="46" y="1"/>
                  <a:pt x="24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36"/>
          <p:cNvSpPr/>
          <p:nvPr/>
        </p:nvSpPr>
        <p:spPr>
          <a:xfrm>
            <a:off x="8259116" y="729394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46" y="40"/>
                </a:moveTo>
                <a:lnTo>
                  <a:pt x="46" y="62"/>
                </a:lnTo>
                <a:lnTo>
                  <a:pt x="24" y="62"/>
                </a:lnTo>
                <a:lnTo>
                  <a:pt x="24" y="40"/>
                </a:lnTo>
                <a:close/>
                <a:moveTo>
                  <a:pt x="44" y="1"/>
                </a:moveTo>
                <a:cubicBezTo>
                  <a:pt x="29" y="1"/>
                  <a:pt x="12" y="6"/>
                  <a:pt x="1" y="17"/>
                </a:cubicBezTo>
                <a:lnTo>
                  <a:pt x="1" y="40"/>
                </a:lnTo>
                <a:lnTo>
                  <a:pt x="1" y="86"/>
                </a:lnTo>
                <a:lnTo>
                  <a:pt x="69" y="86"/>
                </a:lnTo>
                <a:cubicBezTo>
                  <a:pt x="91" y="62"/>
                  <a:pt x="91" y="40"/>
                  <a:pt x="69" y="17"/>
                </a:cubicBezTo>
                <a:cubicBezTo>
                  <a:pt x="69" y="6"/>
                  <a:pt x="58" y="1"/>
                  <a:pt x="4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36"/>
          <p:cNvSpPr/>
          <p:nvPr/>
        </p:nvSpPr>
        <p:spPr>
          <a:xfrm>
            <a:off x="8316234" y="808029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55" y="0"/>
                </a:moveTo>
                <a:cubicBezTo>
                  <a:pt x="46" y="0"/>
                  <a:pt x="35" y="6"/>
                  <a:pt x="24" y="17"/>
                </a:cubicBezTo>
                <a:cubicBezTo>
                  <a:pt x="24" y="17"/>
                  <a:pt x="1" y="40"/>
                  <a:pt x="24" y="62"/>
                </a:cubicBezTo>
                <a:lnTo>
                  <a:pt x="69" y="62"/>
                </a:lnTo>
                <a:lnTo>
                  <a:pt x="69" y="17"/>
                </a:lnTo>
                <a:cubicBezTo>
                  <a:pt x="69" y="6"/>
                  <a:pt x="63" y="0"/>
                  <a:pt x="5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36"/>
          <p:cNvSpPr/>
          <p:nvPr/>
        </p:nvSpPr>
        <p:spPr>
          <a:xfrm>
            <a:off x="8316234" y="805497"/>
            <a:ext cx="14398" cy="16138"/>
          </a:xfrm>
          <a:custGeom>
            <a:avLst/>
            <a:gdLst/>
            <a:ahLst/>
            <a:cxnLst/>
            <a:rect l="l" t="t" r="r" b="b"/>
            <a:pathLst>
              <a:path w="91" h="102" extrusionOk="0">
                <a:moveTo>
                  <a:pt x="46" y="33"/>
                </a:moveTo>
                <a:cubicBezTo>
                  <a:pt x="69" y="33"/>
                  <a:pt x="69" y="56"/>
                  <a:pt x="69" y="56"/>
                </a:cubicBezTo>
                <a:lnTo>
                  <a:pt x="24" y="56"/>
                </a:lnTo>
                <a:cubicBezTo>
                  <a:pt x="24" y="56"/>
                  <a:pt x="24" y="33"/>
                  <a:pt x="46" y="33"/>
                </a:cubicBezTo>
                <a:close/>
                <a:moveTo>
                  <a:pt x="46" y="0"/>
                </a:moveTo>
                <a:cubicBezTo>
                  <a:pt x="39" y="0"/>
                  <a:pt x="31" y="3"/>
                  <a:pt x="24" y="11"/>
                </a:cubicBezTo>
                <a:cubicBezTo>
                  <a:pt x="1" y="33"/>
                  <a:pt x="1" y="56"/>
                  <a:pt x="1" y="78"/>
                </a:cubicBezTo>
                <a:cubicBezTo>
                  <a:pt x="24" y="78"/>
                  <a:pt x="24" y="101"/>
                  <a:pt x="46" y="101"/>
                </a:cubicBezTo>
                <a:cubicBezTo>
                  <a:pt x="46" y="101"/>
                  <a:pt x="69" y="101"/>
                  <a:pt x="69" y="78"/>
                </a:cubicBezTo>
                <a:cubicBezTo>
                  <a:pt x="91" y="78"/>
                  <a:pt x="91" y="56"/>
                  <a:pt x="91" y="56"/>
                </a:cubicBezTo>
                <a:lnTo>
                  <a:pt x="91" y="11"/>
                </a:lnTo>
                <a:cubicBezTo>
                  <a:pt x="77" y="11"/>
                  <a:pt x="61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36"/>
          <p:cNvSpPr/>
          <p:nvPr/>
        </p:nvSpPr>
        <p:spPr>
          <a:xfrm>
            <a:off x="8127161" y="715154"/>
            <a:ext cx="10601" cy="9810"/>
          </a:xfrm>
          <a:custGeom>
            <a:avLst/>
            <a:gdLst/>
            <a:ahLst/>
            <a:cxnLst/>
            <a:rect l="l" t="t" r="r" b="b"/>
            <a:pathLst>
              <a:path w="67" h="62" extrusionOk="0">
                <a:moveTo>
                  <a:pt x="31" y="0"/>
                </a:moveTo>
                <a:cubicBezTo>
                  <a:pt x="22" y="0"/>
                  <a:pt x="11" y="6"/>
                  <a:pt x="0" y="17"/>
                </a:cubicBezTo>
                <a:lnTo>
                  <a:pt x="0" y="40"/>
                </a:lnTo>
                <a:cubicBezTo>
                  <a:pt x="22" y="62"/>
                  <a:pt x="22" y="62"/>
                  <a:pt x="45" y="62"/>
                </a:cubicBezTo>
                <a:cubicBezTo>
                  <a:pt x="67" y="40"/>
                  <a:pt x="67" y="17"/>
                  <a:pt x="45" y="17"/>
                </a:cubicBezTo>
                <a:cubicBezTo>
                  <a:pt x="45" y="6"/>
                  <a:pt x="39" y="0"/>
                  <a:pt x="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36"/>
          <p:cNvSpPr/>
          <p:nvPr/>
        </p:nvSpPr>
        <p:spPr>
          <a:xfrm>
            <a:off x="8123364" y="711515"/>
            <a:ext cx="14398" cy="17246"/>
          </a:xfrm>
          <a:custGeom>
            <a:avLst/>
            <a:gdLst/>
            <a:ahLst/>
            <a:cxnLst/>
            <a:rect l="l" t="t" r="r" b="b"/>
            <a:pathLst>
              <a:path w="91" h="109" extrusionOk="0">
                <a:moveTo>
                  <a:pt x="69" y="40"/>
                </a:moveTo>
                <a:lnTo>
                  <a:pt x="69" y="63"/>
                </a:lnTo>
                <a:lnTo>
                  <a:pt x="46" y="63"/>
                </a:lnTo>
                <a:cubicBezTo>
                  <a:pt x="24" y="63"/>
                  <a:pt x="24" y="63"/>
                  <a:pt x="24" y="40"/>
                </a:cubicBezTo>
                <a:close/>
                <a:moveTo>
                  <a:pt x="58" y="0"/>
                </a:moveTo>
                <a:cubicBezTo>
                  <a:pt x="46" y="0"/>
                  <a:pt x="35" y="6"/>
                  <a:pt x="24" y="18"/>
                </a:cubicBezTo>
                <a:cubicBezTo>
                  <a:pt x="1" y="18"/>
                  <a:pt x="1" y="40"/>
                  <a:pt x="1" y="40"/>
                </a:cubicBezTo>
                <a:cubicBezTo>
                  <a:pt x="1" y="63"/>
                  <a:pt x="1" y="63"/>
                  <a:pt x="24" y="85"/>
                </a:cubicBezTo>
                <a:lnTo>
                  <a:pt x="46" y="108"/>
                </a:lnTo>
                <a:cubicBezTo>
                  <a:pt x="69" y="108"/>
                  <a:pt x="69" y="85"/>
                  <a:pt x="69" y="85"/>
                </a:cubicBezTo>
                <a:cubicBezTo>
                  <a:pt x="91" y="63"/>
                  <a:pt x="91" y="40"/>
                  <a:pt x="91" y="18"/>
                </a:cubicBezTo>
                <a:cubicBezTo>
                  <a:pt x="80" y="6"/>
                  <a:pt x="69" y="0"/>
                  <a:pt x="5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36"/>
          <p:cNvSpPr/>
          <p:nvPr/>
        </p:nvSpPr>
        <p:spPr>
          <a:xfrm>
            <a:off x="8059126" y="707085"/>
            <a:ext cx="10917" cy="9968"/>
          </a:xfrm>
          <a:custGeom>
            <a:avLst/>
            <a:gdLst/>
            <a:ahLst/>
            <a:cxnLst/>
            <a:rect l="l" t="t" r="r" b="b"/>
            <a:pathLst>
              <a:path w="69" h="63" extrusionOk="0">
                <a:moveTo>
                  <a:pt x="24" y="1"/>
                </a:moveTo>
                <a:cubicBezTo>
                  <a:pt x="0" y="22"/>
                  <a:pt x="0" y="22"/>
                  <a:pt x="0" y="46"/>
                </a:cubicBezTo>
                <a:cubicBezTo>
                  <a:pt x="12" y="57"/>
                  <a:pt x="23" y="62"/>
                  <a:pt x="32" y="62"/>
                </a:cubicBezTo>
                <a:cubicBezTo>
                  <a:pt x="40" y="62"/>
                  <a:pt x="45" y="57"/>
                  <a:pt x="45" y="46"/>
                </a:cubicBezTo>
                <a:cubicBezTo>
                  <a:pt x="69" y="46"/>
                  <a:pt x="69" y="22"/>
                  <a:pt x="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36"/>
          <p:cNvSpPr/>
          <p:nvPr/>
        </p:nvSpPr>
        <p:spPr>
          <a:xfrm>
            <a:off x="8055646" y="703445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6" y="24"/>
                </a:moveTo>
                <a:cubicBezTo>
                  <a:pt x="67" y="24"/>
                  <a:pt x="67" y="45"/>
                  <a:pt x="67" y="45"/>
                </a:cubicBezTo>
                <a:lnTo>
                  <a:pt x="67" y="69"/>
                </a:lnTo>
                <a:lnTo>
                  <a:pt x="46" y="69"/>
                </a:lnTo>
                <a:lnTo>
                  <a:pt x="46" y="45"/>
                </a:lnTo>
                <a:lnTo>
                  <a:pt x="46" y="24"/>
                </a:lnTo>
                <a:close/>
                <a:moveTo>
                  <a:pt x="67" y="0"/>
                </a:moveTo>
                <a:cubicBezTo>
                  <a:pt x="46" y="0"/>
                  <a:pt x="46" y="0"/>
                  <a:pt x="22" y="24"/>
                </a:cubicBezTo>
                <a:cubicBezTo>
                  <a:pt x="1" y="24"/>
                  <a:pt x="1" y="45"/>
                  <a:pt x="22" y="69"/>
                </a:cubicBezTo>
                <a:cubicBezTo>
                  <a:pt x="22" y="91"/>
                  <a:pt x="46" y="91"/>
                  <a:pt x="46" y="91"/>
                </a:cubicBezTo>
                <a:lnTo>
                  <a:pt x="91" y="91"/>
                </a:lnTo>
                <a:lnTo>
                  <a:pt x="91" y="45"/>
                </a:lnTo>
                <a:lnTo>
                  <a:pt x="91" y="24"/>
                </a:lnTo>
                <a:cubicBezTo>
                  <a:pt x="91" y="0"/>
                  <a:pt x="67" y="0"/>
                  <a:pt x="6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36"/>
          <p:cNvSpPr/>
          <p:nvPr/>
        </p:nvSpPr>
        <p:spPr>
          <a:xfrm>
            <a:off x="8134281" y="647277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36" y="0"/>
                </a:moveTo>
                <a:cubicBezTo>
                  <a:pt x="28" y="0"/>
                  <a:pt x="22" y="6"/>
                  <a:pt x="22" y="18"/>
                </a:cubicBezTo>
                <a:cubicBezTo>
                  <a:pt x="0" y="18"/>
                  <a:pt x="0" y="39"/>
                  <a:pt x="22" y="63"/>
                </a:cubicBezTo>
                <a:lnTo>
                  <a:pt x="45" y="63"/>
                </a:lnTo>
                <a:cubicBezTo>
                  <a:pt x="67" y="39"/>
                  <a:pt x="67" y="39"/>
                  <a:pt x="67" y="18"/>
                </a:cubicBezTo>
                <a:cubicBezTo>
                  <a:pt x="56" y="6"/>
                  <a:pt x="45" y="0"/>
                  <a:pt x="3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36"/>
          <p:cNvSpPr/>
          <p:nvPr/>
        </p:nvSpPr>
        <p:spPr>
          <a:xfrm>
            <a:off x="8134281" y="646328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5" y="24"/>
                </a:moveTo>
                <a:lnTo>
                  <a:pt x="45" y="45"/>
                </a:lnTo>
                <a:cubicBezTo>
                  <a:pt x="45" y="45"/>
                  <a:pt x="45" y="56"/>
                  <a:pt x="38" y="56"/>
                </a:cubicBezTo>
                <a:cubicBezTo>
                  <a:pt x="35" y="56"/>
                  <a:pt x="30" y="53"/>
                  <a:pt x="22" y="45"/>
                </a:cubicBezTo>
                <a:lnTo>
                  <a:pt x="22" y="24"/>
                </a:lnTo>
                <a:close/>
                <a:moveTo>
                  <a:pt x="0" y="0"/>
                </a:moveTo>
                <a:lnTo>
                  <a:pt x="0" y="45"/>
                </a:lnTo>
                <a:lnTo>
                  <a:pt x="0" y="69"/>
                </a:lnTo>
                <a:lnTo>
                  <a:pt x="22" y="90"/>
                </a:lnTo>
                <a:lnTo>
                  <a:pt x="45" y="90"/>
                </a:lnTo>
                <a:lnTo>
                  <a:pt x="67" y="69"/>
                </a:lnTo>
                <a:cubicBezTo>
                  <a:pt x="91" y="69"/>
                  <a:pt x="91" y="24"/>
                  <a:pt x="67" y="24"/>
                </a:cubicBezTo>
                <a:cubicBezTo>
                  <a:pt x="45" y="0"/>
                  <a:pt x="22" y="0"/>
                  <a:pt x="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36"/>
          <p:cNvSpPr/>
          <p:nvPr/>
        </p:nvSpPr>
        <p:spPr>
          <a:xfrm>
            <a:off x="8116244" y="781923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24" y="1"/>
                </a:moveTo>
                <a:cubicBezTo>
                  <a:pt x="1" y="24"/>
                  <a:pt x="1" y="46"/>
                  <a:pt x="24" y="46"/>
                </a:cubicBezTo>
                <a:cubicBezTo>
                  <a:pt x="24" y="58"/>
                  <a:pt x="29" y="64"/>
                  <a:pt x="35" y="64"/>
                </a:cubicBezTo>
                <a:cubicBezTo>
                  <a:pt x="40" y="64"/>
                  <a:pt x="46" y="58"/>
                  <a:pt x="46" y="46"/>
                </a:cubicBezTo>
                <a:cubicBezTo>
                  <a:pt x="69" y="46"/>
                  <a:pt x="69" y="24"/>
                  <a:pt x="69" y="24"/>
                </a:cubicBezTo>
                <a:cubicBezTo>
                  <a:pt x="46" y="1"/>
                  <a:pt x="24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36"/>
          <p:cNvSpPr/>
          <p:nvPr/>
        </p:nvSpPr>
        <p:spPr>
          <a:xfrm>
            <a:off x="8112763" y="779391"/>
            <a:ext cx="17879" cy="13607"/>
          </a:xfrm>
          <a:custGeom>
            <a:avLst/>
            <a:gdLst/>
            <a:ahLst/>
            <a:cxnLst/>
            <a:rect l="l" t="t" r="r" b="b"/>
            <a:pathLst>
              <a:path w="113" h="86" extrusionOk="0">
                <a:moveTo>
                  <a:pt x="68" y="40"/>
                </a:moveTo>
                <a:lnTo>
                  <a:pt x="68" y="62"/>
                </a:lnTo>
                <a:lnTo>
                  <a:pt x="46" y="62"/>
                </a:lnTo>
                <a:lnTo>
                  <a:pt x="46" y="40"/>
                </a:lnTo>
                <a:close/>
                <a:moveTo>
                  <a:pt x="66" y="1"/>
                </a:moveTo>
                <a:cubicBezTo>
                  <a:pt x="51" y="1"/>
                  <a:pt x="34" y="6"/>
                  <a:pt x="23" y="17"/>
                </a:cubicBezTo>
                <a:cubicBezTo>
                  <a:pt x="23" y="17"/>
                  <a:pt x="1" y="62"/>
                  <a:pt x="23" y="86"/>
                </a:cubicBezTo>
                <a:lnTo>
                  <a:pt x="91" y="86"/>
                </a:lnTo>
                <a:cubicBezTo>
                  <a:pt x="113" y="62"/>
                  <a:pt x="113" y="40"/>
                  <a:pt x="91" y="17"/>
                </a:cubicBezTo>
                <a:cubicBezTo>
                  <a:pt x="91" y="6"/>
                  <a:pt x="80" y="1"/>
                  <a:pt x="6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36"/>
          <p:cNvSpPr/>
          <p:nvPr/>
        </p:nvSpPr>
        <p:spPr>
          <a:xfrm>
            <a:off x="8191398" y="724805"/>
            <a:ext cx="10759" cy="9019"/>
          </a:xfrm>
          <a:custGeom>
            <a:avLst/>
            <a:gdLst/>
            <a:ahLst/>
            <a:cxnLst/>
            <a:rect l="l" t="t" r="r" b="b"/>
            <a:pathLst>
              <a:path w="68" h="57" extrusionOk="0">
                <a:moveTo>
                  <a:pt x="22" y="1"/>
                </a:moveTo>
                <a:cubicBezTo>
                  <a:pt x="0" y="1"/>
                  <a:pt x="0" y="24"/>
                  <a:pt x="22" y="46"/>
                </a:cubicBezTo>
                <a:cubicBezTo>
                  <a:pt x="22" y="46"/>
                  <a:pt x="33" y="56"/>
                  <a:pt x="46" y="56"/>
                </a:cubicBezTo>
                <a:cubicBezTo>
                  <a:pt x="53" y="56"/>
                  <a:pt x="60" y="54"/>
                  <a:pt x="67" y="46"/>
                </a:cubicBezTo>
                <a:lnTo>
                  <a:pt x="6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36"/>
          <p:cNvSpPr/>
          <p:nvPr/>
        </p:nvSpPr>
        <p:spPr>
          <a:xfrm>
            <a:off x="8191398" y="721483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46" y="22"/>
                </a:moveTo>
                <a:lnTo>
                  <a:pt x="46" y="45"/>
                </a:lnTo>
                <a:cubicBezTo>
                  <a:pt x="67" y="45"/>
                  <a:pt x="67" y="45"/>
                  <a:pt x="46" y="67"/>
                </a:cubicBezTo>
                <a:cubicBezTo>
                  <a:pt x="46" y="67"/>
                  <a:pt x="22" y="67"/>
                  <a:pt x="22" y="45"/>
                </a:cubicBezTo>
                <a:lnTo>
                  <a:pt x="46" y="22"/>
                </a:lnTo>
                <a:close/>
                <a:moveTo>
                  <a:pt x="22" y="0"/>
                </a:moveTo>
                <a:cubicBezTo>
                  <a:pt x="0" y="22"/>
                  <a:pt x="0" y="22"/>
                  <a:pt x="0" y="45"/>
                </a:cubicBezTo>
                <a:lnTo>
                  <a:pt x="0" y="67"/>
                </a:lnTo>
                <a:cubicBezTo>
                  <a:pt x="22" y="90"/>
                  <a:pt x="22" y="90"/>
                  <a:pt x="46" y="90"/>
                </a:cubicBezTo>
                <a:lnTo>
                  <a:pt x="67" y="90"/>
                </a:lnTo>
                <a:cubicBezTo>
                  <a:pt x="91" y="67"/>
                  <a:pt x="91" y="45"/>
                  <a:pt x="67" y="22"/>
                </a:cubicBezTo>
                <a:cubicBezTo>
                  <a:pt x="67" y="0"/>
                  <a:pt x="46" y="0"/>
                  <a:pt x="2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36"/>
          <p:cNvSpPr/>
          <p:nvPr/>
        </p:nvSpPr>
        <p:spPr>
          <a:xfrm>
            <a:off x="8201999" y="657087"/>
            <a:ext cx="10917" cy="9968"/>
          </a:xfrm>
          <a:custGeom>
            <a:avLst/>
            <a:gdLst/>
            <a:ahLst/>
            <a:cxnLst/>
            <a:rect l="l" t="t" r="r" b="b"/>
            <a:pathLst>
              <a:path w="69" h="63" extrusionOk="0">
                <a:moveTo>
                  <a:pt x="24" y="1"/>
                </a:moveTo>
                <a:cubicBezTo>
                  <a:pt x="0" y="22"/>
                  <a:pt x="0" y="46"/>
                  <a:pt x="0" y="46"/>
                </a:cubicBezTo>
                <a:cubicBezTo>
                  <a:pt x="12" y="57"/>
                  <a:pt x="23" y="62"/>
                  <a:pt x="32" y="62"/>
                </a:cubicBezTo>
                <a:cubicBezTo>
                  <a:pt x="40" y="62"/>
                  <a:pt x="45" y="57"/>
                  <a:pt x="45" y="46"/>
                </a:cubicBezTo>
                <a:cubicBezTo>
                  <a:pt x="69" y="46"/>
                  <a:pt x="69" y="22"/>
                  <a:pt x="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36"/>
          <p:cNvSpPr/>
          <p:nvPr/>
        </p:nvSpPr>
        <p:spPr>
          <a:xfrm>
            <a:off x="8198518" y="654397"/>
            <a:ext cx="17879" cy="13449"/>
          </a:xfrm>
          <a:custGeom>
            <a:avLst/>
            <a:gdLst/>
            <a:ahLst/>
            <a:cxnLst/>
            <a:rect l="l" t="t" r="r" b="b"/>
            <a:pathLst>
              <a:path w="113" h="85" extrusionOk="0">
                <a:moveTo>
                  <a:pt x="67" y="39"/>
                </a:moveTo>
                <a:lnTo>
                  <a:pt x="67" y="63"/>
                </a:lnTo>
                <a:lnTo>
                  <a:pt x="46" y="63"/>
                </a:lnTo>
                <a:lnTo>
                  <a:pt x="46" y="39"/>
                </a:lnTo>
                <a:close/>
                <a:moveTo>
                  <a:pt x="57" y="0"/>
                </a:moveTo>
                <a:cubicBezTo>
                  <a:pt x="45" y="0"/>
                  <a:pt x="34" y="6"/>
                  <a:pt x="22" y="18"/>
                </a:cubicBezTo>
                <a:cubicBezTo>
                  <a:pt x="1" y="18"/>
                  <a:pt x="1" y="63"/>
                  <a:pt x="22" y="85"/>
                </a:cubicBezTo>
                <a:lnTo>
                  <a:pt x="91" y="85"/>
                </a:lnTo>
                <a:cubicBezTo>
                  <a:pt x="91" y="63"/>
                  <a:pt x="113" y="39"/>
                  <a:pt x="91" y="18"/>
                </a:cubicBezTo>
                <a:cubicBezTo>
                  <a:pt x="79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2" name="Google Shape;3492;p36"/>
          <p:cNvSpPr/>
          <p:nvPr/>
        </p:nvSpPr>
        <p:spPr>
          <a:xfrm>
            <a:off x="8801969" y="1279524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32" y="0"/>
                </a:moveTo>
                <a:cubicBezTo>
                  <a:pt x="24" y="0"/>
                  <a:pt x="13" y="6"/>
                  <a:pt x="1" y="16"/>
                </a:cubicBezTo>
                <a:lnTo>
                  <a:pt x="1" y="62"/>
                </a:lnTo>
                <a:lnTo>
                  <a:pt x="46" y="62"/>
                </a:lnTo>
                <a:cubicBezTo>
                  <a:pt x="70" y="40"/>
                  <a:pt x="70" y="40"/>
                  <a:pt x="46" y="16"/>
                </a:cubicBezTo>
                <a:cubicBezTo>
                  <a:pt x="46" y="6"/>
                  <a:pt x="41" y="0"/>
                  <a:pt x="3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36"/>
          <p:cNvSpPr/>
          <p:nvPr/>
        </p:nvSpPr>
        <p:spPr>
          <a:xfrm>
            <a:off x="8798646" y="1278575"/>
            <a:ext cx="14398" cy="14556"/>
          </a:xfrm>
          <a:custGeom>
            <a:avLst/>
            <a:gdLst/>
            <a:ahLst/>
            <a:cxnLst/>
            <a:rect l="l" t="t" r="r" b="b"/>
            <a:pathLst>
              <a:path w="91" h="92" extrusionOk="0">
                <a:moveTo>
                  <a:pt x="67" y="22"/>
                </a:moveTo>
                <a:lnTo>
                  <a:pt x="67" y="46"/>
                </a:lnTo>
                <a:lnTo>
                  <a:pt x="45" y="68"/>
                </a:lnTo>
                <a:lnTo>
                  <a:pt x="45" y="46"/>
                </a:lnTo>
                <a:cubicBezTo>
                  <a:pt x="22" y="46"/>
                  <a:pt x="45" y="46"/>
                  <a:pt x="45" y="22"/>
                </a:cubicBezTo>
                <a:close/>
                <a:moveTo>
                  <a:pt x="22" y="1"/>
                </a:moveTo>
                <a:cubicBezTo>
                  <a:pt x="0" y="22"/>
                  <a:pt x="0" y="46"/>
                  <a:pt x="22" y="68"/>
                </a:cubicBezTo>
                <a:cubicBezTo>
                  <a:pt x="22" y="91"/>
                  <a:pt x="22" y="91"/>
                  <a:pt x="45" y="91"/>
                </a:cubicBezTo>
                <a:cubicBezTo>
                  <a:pt x="67" y="91"/>
                  <a:pt x="67" y="91"/>
                  <a:pt x="67" y="68"/>
                </a:cubicBezTo>
                <a:cubicBezTo>
                  <a:pt x="91" y="68"/>
                  <a:pt x="91" y="68"/>
                  <a:pt x="91" y="46"/>
                </a:cubicBezTo>
                <a:lnTo>
                  <a:pt x="91" y="22"/>
                </a:lnTo>
                <a:cubicBezTo>
                  <a:pt x="67" y="1"/>
                  <a:pt x="45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36"/>
          <p:cNvSpPr/>
          <p:nvPr/>
        </p:nvSpPr>
        <p:spPr>
          <a:xfrm>
            <a:off x="8791526" y="1347242"/>
            <a:ext cx="10601" cy="10126"/>
          </a:xfrm>
          <a:custGeom>
            <a:avLst/>
            <a:gdLst/>
            <a:ahLst/>
            <a:cxnLst/>
            <a:rect l="l" t="t" r="r" b="b"/>
            <a:pathLst>
              <a:path w="67" h="64" extrusionOk="0">
                <a:moveTo>
                  <a:pt x="45" y="1"/>
                </a:moveTo>
                <a:cubicBezTo>
                  <a:pt x="39" y="1"/>
                  <a:pt x="33" y="7"/>
                  <a:pt x="22" y="18"/>
                </a:cubicBezTo>
                <a:cubicBezTo>
                  <a:pt x="0" y="18"/>
                  <a:pt x="0" y="40"/>
                  <a:pt x="22" y="40"/>
                </a:cubicBezTo>
                <a:cubicBezTo>
                  <a:pt x="22" y="63"/>
                  <a:pt x="45" y="63"/>
                  <a:pt x="67" y="63"/>
                </a:cubicBezTo>
                <a:lnTo>
                  <a:pt x="67" y="18"/>
                </a:lnTo>
                <a:cubicBezTo>
                  <a:pt x="56" y="7"/>
                  <a:pt x="51" y="1"/>
                  <a:pt x="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5" name="Google Shape;3495;p36"/>
          <p:cNvSpPr/>
          <p:nvPr/>
        </p:nvSpPr>
        <p:spPr>
          <a:xfrm>
            <a:off x="8791526" y="1344869"/>
            <a:ext cx="14398" cy="15980"/>
          </a:xfrm>
          <a:custGeom>
            <a:avLst/>
            <a:gdLst/>
            <a:ahLst/>
            <a:cxnLst/>
            <a:rect l="l" t="t" r="r" b="b"/>
            <a:pathLst>
              <a:path w="91" h="101" extrusionOk="0">
                <a:moveTo>
                  <a:pt x="45" y="33"/>
                </a:moveTo>
                <a:cubicBezTo>
                  <a:pt x="67" y="33"/>
                  <a:pt x="45" y="55"/>
                  <a:pt x="45" y="55"/>
                </a:cubicBezTo>
                <a:lnTo>
                  <a:pt x="22" y="55"/>
                </a:lnTo>
                <a:lnTo>
                  <a:pt x="22" y="33"/>
                </a:lnTo>
                <a:close/>
                <a:moveTo>
                  <a:pt x="33" y="0"/>
                </a:moveTo>
                <a:cubicBezTo>
                  <a:pt x="27" y="0"/>
                  <a:pt x="22" y="3"/>
                  <a:pt x="22" y="10"/>
                </a:cubicBezTo>
                <a:cubicBezTo>
                  <a:pt x="0" y="10"/>
                  <a:pt x="0" y="33"/>
                  <a:pt x="0" y="33"/>
                </a:cubicBezTo>
                <a:lnTo>
                  <a:pt x="0" y="78"/>
                </a:lnTo>
                <a:lnTo>
                  <a:pt x="22" y="100"/>
                </a:lnTo>
                <a:lnTo>
                  <a:pt x="45" y="100"/>
                </a:lnTo>
                <a:lnTo>
                  <a:pt x="67" y="78"/>
                </a:lnTo>
                <a:cubicBezTo>
                  <a:pt x="90" y="78"/>
                  <a:pt x="90" y="33"/>
                  <a:pt x="67" y="10"/>
                </a:cubicBezTo>
                <a:cubicBezTo>
                  <a:pt x="67" y="10"/>
                  <a:pt x="47" y="0"/>
                  <a:pt x="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36"/>
          <p:cNvSpPr/>
          <p:nvPr/>
        </p:nvSpPr>
        <p:spPr>
          <a:xfrm>
            <a:off x="8741529" y="1204370"/>
            <a:ext cx="10601" cy="10126"/>
          </a:xfrm>
          <a:custGeom>
            <a:avLst/>
            <a:gdLst/>
            <a:ahLst/>
            <a:cxnLst/>
            <a:rect l="l" t="t" r="r" b="b"/>
            <a:pathLst>
              <a:path w="67" h="64" extrusionOk="0">
                <a:moveTo>
                  <a:pt x="53" y="1"/>
                </a:moveTo>
                <a:cubicBezTo>
                  <a:pt x="45" y="1"/>
                  <a:pt x="33" y="7"/>
                  <a:pt x="22" y="18"/>
                </a:cubicBezTo>
                <a:cubicBezTo>
                  <a:pt x="22" y="18"/>
                  <a:pt x="0" y="40"/>
                  <a:pt x="22" y="40"/>
                </a:cubicBezTo>
                <a:cubicBezTo>
                  <a:pt x="22" y="63"/>
                  <a:pt x="45" y="63"/>
                  <a:pt x="67" y="63"/>
                </a:cubicBezTo>
                <a:lnTo>
                  <a:pt x="67" y="18"/>
                </a:lnTo>
                <a:cubicBezTo>
                  <a:pt x="67" y="7"/>
                  <a:pt x="61" y="1"/>
                  <a:pt x="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36"/>
          <p:cNvSpPr/>
          <p:nvPr/>
        </p:nvSpPr>
        <p:spPr>
          <a:xfrm>
            <a:off x="8741529" y="1203420"/>
            <a:ext cx="14398" cy="14556"/>
          </a:xfrm>
          <a:custGeom>
            <a:avLst/>
            <a:gdLst/>
            <a:ahLst/>
            <a:cxnLst/>
            <a:rect l="l" t="t" r="r" b="b"/>
            <a:pathLst>
              <a:path w="91" h="92" extrusionOk="0">
                <a:moveTo>
                  <a:pt x="45" y="24"/>
                </a:moveTo>
                <a:cubicBezTo>
                  <a:pt x="67" y="24"/>
                  <a:pt x="67" y="46"/>
                  <a:pt x="67" y="46"/>
                </a:cubicBezTo>
                <a:lnTo>
                  <a:pt x="22" y="46"/>
                </a:lnTo>
                <a:cubicBezTo>
                  <a:pt x="22" y="46"/>
                  <a:pt x="22" y="24"/>
                  <a:pt x="45" y="24"/>
                </a:cubicBezTo>
                <a:close/>
                <a:moveTo>
                  <a:pt x="22" y="1"/>
                </a:moveTo>
                <a:cubicBezTo>
                  <a:pt x="0" y="24"/>
                  <a:pt x="0" y="46"/>
                  <a:pt x="0" y="69"/>
                </a:cubicBezTo>
                <a:cubicBezTo>
                  <a:pt x="22" y="69"/>
                  <a:pt x="22" y="91"/>
                  <a:pt x="45" y="91"/>
                </a:cubicBezTo>
                <a:cubicBezTo>
                  <a:pt x="45" y="91"/>
                  <a:pt x="67" y="91"/>
                  <a:pt x="67" y="69"/>
                </a:cubicBezTo>
                <a:cubicBezTo>
                  <a:pt x="90" y="69"/>
                  <a:pt x="90" y="46"/>
                  <a:pt x="90" y="46"/>
                </a:cubicBezTo>
                <a:lnTo>
                  <a:pt x="9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36"/>
          <p:cNvSpPr/>
          <p:nvPr/>
        </p:nvSpPr>
        <p:spPr>
          <a:xfrm>
            <a:off x="8666374" y="1262753"/>
            <a:ext cx="10917" cy="8860"/>
          </a:xfrm>
          <a:custGeom>
            <a:avLst/>
            <a:gdLst/>
            <a:ahLst/>
            <a:cxnLst/>
            <a:rect l="l" t="t" r="r" b="b"/>
            <a:pathLst>
              <a:path w="69" h="56" extrusionOk="0">
                <a:moveTo>
                  <a:pt x="30" y="0"/>
                </a:moveTo>
                <a:cubicBezTo>
                  <a:pt x="26" y="0"/>
                  <a:pt x="24" y="3"/>
                  <a:pt x="24" y="10"/>
                </a:cubicBezTo>
                <a:cubicBezTo>
                  <a:pt x="0" y="10"/>
                  <a:pt x="0" y="32"/>
                  <a:pt x="24" y="56"/>
                </a:cubicBezTo>
                <a:lnTo>
                  <a:pt x="69" y="56"/>
                </a:lnTo>
                <a:lnTo>
                  <a:pt x="69" y="10"/>
                </a:lnTo>
                <a:cubicBezTo>
                  <a:pt x="53" y="10"/>
                  <a:pt x="38" y="0"/>
                  <a:pt x="3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36"/>
          <p:cNvSpPr/>
          <p:nvPr/>
        </p:nvSpPr>
        <p:spPr>
          <a:xfrm>
            <a:off x="8662893" y="1260538"/>
            <a:ext cx="17879" cy="14556"/>
          </a:xfrm>
          <a:custGeom>
            <a:avLst/>
            <a:gdLst/>
            <a:ahLst/>
            <a:cxnLst/>
            <a:rect l="l" t="t" r="r" b="b"/>
            <a:pathLst>
              <a:path w="113" h="92" extrusionOk="0">
                <a:moveTo>
                  <a:pt x="46" y="24"/>
                </a:moveTo>
                <a:cubicBezTo>
                  <a:pt x="67" y="24"/>
                  <a:pt x="67" y="24"/>
                  <a:pt x="67" y="46"/>
                </a:cubicBezTo>
                <a:lnTo>
                  <a:pt x="67" y="70"/>
                </a:lnTo>
                <a:cubicBezTo>
                  <a:pt x="46" y="70"/>
                  <a:pt x="46" y="46"/>
                  <a:pt x="46" y="46"/>
                </a:cubicBezTo>
                <a:lnTo>
                  <a:pt x="46" y="24"/>
                </a:lnTo>
                <a:close/>
                <a:moveTo>
                  <a:pt x="22" y="1"/>
                </a:moveTo>
                <a:cubicBezTo>
                  <a:pt x="22" y="24"/>
                  <a:pt x="0" y="46"/>
                  <a:pt x="22" y="70"/>
                </a:cubicBezTo>
                <a:cubicBezTo>
                  <a:pt x="22" y="91"/>
                  <a:pt x="46" y="91"/>
                  <a:pt x="46" y="91"/>
                </a:cubicBezTo>
                <a:lnTo>
                  <a:pt x="91" y="91"/>
                </a:lnTo>
                <a:cubicBezTo>
                  <a:pt x="112" y="70"/>
                  <a:pt x="112" y="46"/>
                  <a:pt x="91" y="24"/>
                </a:cubicBezTo>
                <a:cubicBezTo>
                  <a:pt x="91" y="1"/>
                  <a:pt x="46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36"/>
          <p:cNvSpPr/>
          <p:nvPr/>
        </p:nvSpPr>
        <p:spPr>
          <a:xfrm>
            <a:off x="8677133" y="1196300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1" y="1"/>
                </a:moveTo>
                <a:lnTo>
                  <a:pt x="1" y="46"/>
                </a:lnTo>
                <a:cubicBezTo>
                  <a:pt x="11" y="58"/>
                  <a:pt x="17" y="63"/>
                  <a:pt x="23" y="63"/>
                </a:cubicBezTo>
                <a:cubicBezTo>
                  <a:pt x="28" y="63"/>
                  <a:pt x="34" y="58"/>
                  <a:pt x="46" y="46"/>
                </a:cubicBezTo>
                <a:cubicBezTo>
                  <a:pt x="67" y="46"/>
                  <a:pt x="67" y="24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36"/>
          <p:cNvSpPr/>
          <p:nvPr/>
        </p:nvSpPr>
        <p:spPr>
          <a:xfrm>
            <a:off x="8673494" y="1193769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48" y="23"/>
                </a:moveTo>
                <a:cubicBezTo>
                  <a:pt x="51" y="23"/>
                  <a:pt x="57" y="28"/>
                  <a:pt x="69" y="40"/>
                </a:cubicBezTo>
                <a:lnTo>
                  <a:pt x="69" y="62"/>
                </a:lnTo>
                <a:lnTo>
                  <a:pt x="45" y="62"/>
                </a:lnTo>
                <a:cubicBezTo>
                  <a:pt x="45" y="40"/>
                  <a:pt x="24" y="40"/>
                  <a:pt x="24" y="40"/>
                </a:cubicBezTo>
                <a:lnTo>
                  <a:pt x="45" y="40"/>
                </a:lnTo>
                <a:cubicBezTo>
                  <a:pt x="45" y="28"/>
                  <a:pt x="45" y="23"/>
                  <a:pt x="48" y="23"/>
                </a:cubicBezTo>
                <a:close/>
                <a:moveTo>
                  <a:pt x="57" y="0"/>
                </a:moveTo>
                <a:cubicBezTo>
                  <a:pt x="46" y="0"/>
                  <a:pt x="34" y="6"/>
                  <a:pt x="24" y="17"/>
                </a:cubicBezTo>
                <a:cubicBezTo>
                  <a:pt x="24" y="17"/>
                  <a:pt x="0" y="17"/>
                  <a:pt x="0" y="40"/>
                </a:cubicBezTo>
                <a:cubicBezTo>
                  <a:pt x="0" y="40"/>
                  <a:pt x="0" y="62"/>
                  <a:pt x="24" y="62"/>
                </a:cubicBezTo>
                <a:cubicBezTo>
                  <a:pt x="24" y="85"/>
                  <a:pt x="24" y="85"/>
                  <a:pt x="45" y="85"/>
                </a:cubicBezTo>
                <a:lnTo>
                  <a:pt x="69" y="85"/>
                </a:lnTo>
                <a:cubicBezTo>
                  <a:pt x="90" y="62"/>
                  <a:pt x="90" y="40"/>
                  <a:pt x="90" y="17"/>
                </a:cubicBezTo>
                <a:cubicBezTo>
                  <a:pt x="80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36"/>
          <p:cNvSpPr/>
          <p:nvPr/>
        </p:nvSpPr>
        <p:spPr>
          <a:xfrm>
            <a:off x="8751971" y="1137601"/>
            <a:ext cx="11075" cy="8860"/>
          </a:xfrm>
          <a:custGeom>
            <a:avLst/>
            <a:gdLst/>
            <a:ahLst/>
            <a:cxnLst/>
            <a:rect l="l" t="t" r="r" b="b"/>
            <a:pathLst>
              <a:path w="70" h="56" extrusionOk="0">
                <a:moveTo>
                  <a:pt x="30" y="1"/>
                </a:moveTo>
                <a:cubicBezTo>
                  <a:pt x="27" y="1"/>
                  <a:pt x="24" y="3"/>
                  <a:pt x="24" y="10"/>
                </a:cubicBezTo>
                <a:cubicBezTo>
                  <a:pt x="1" y="10"/>
                  <a:pt x="1" y="34"/>
                  <a:pt x="1" y="56"/>
                </a:cubicBezTo>
                <a:lnTo>
                  <a:pt x="46" y="56"/>
                </a:lnTo>
                <a:cubicBezTo>
                  <a:pt x="69" y="56"/>
                  <a:pt x="69" y="34"/>
                  <a:pt x="46" y="10"/>
                </a:cubicBezTo>
                <a:cubicBezTo>
                  <a:pt x="46" y="10"/>
                  <a:pt x="36" y="1"/>
                  <a:pt x="3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36"/>
          <p:cNvSpPr/>
          <p:nvPr/>
        </p:nvSpPr>
        <p:spPr>
          <a:xfrm>
            <a:off x="8748648" y="1135702"/>
            <a:ext cx="14398" cy="14556"/>
          </a:xfrm>
          <a:custGeom>
            <a:avLst/>
            <a:gdLst/>
            <a:ahLst/>
            <a:cxnLst/>
            <a:rect l="l" t="t" r="r" b="b"/>
            <a:pathLst>
              <a:path w="91" h="92" extrusionOk="0">
                <a:moveTo>
                  <a:pt x="67" y="22"/>
                </a:moveTo>
                <a:lnTo>
                  <a:pt x="67" y="46"/>
                </a:lnTo>
                <a:cubicBezTo>
                  <a:pt x="56" y="57"/>
                  <a:pt x="51" y="62"/>
                  <a:pt x="48" y="62"/>
                </a:cubicBezTo>
                <a:cubicBezTo>
                  <a:pt x="45" y="62"/>
                  <a:pt x="45" y="57"/>
                  <a:pt x="45" y="46"/>
                </a:cubicBezTo>
                <a:lnTo>
                  <a:pt x="45" y="22"/>
                </a:lnTo>
                <a:close/>
                <a:moveTo>
                  <a:pt x="22" y="1"/>
                </a:moveTo>
                <a:cubicBezTo>
                  <a:pt x="0" y="22"/>
                  <a:pt x="0" y="46"/>
                  <a:pt x="22" y="68"/>
                </a:cubicBezTo>
                <a:cubicBezTo>
                  <a:pt x="22" y="91"/>
                  <a:pt x="45" y="91"/>
                  <a:pt x="45" y="91"/>
                </a:cubicBezTo>
                <a:cubicBezTo>
                  <a:pt x="67" y="91"/>
                  <a:pt x="67" y="91"/>
                  <a:pt x="90" y="68"/>
                </a:cubicBezTo>
                <a:lnTo>
                  <a:pt x="90" y="46"/>
                </a:lnTo>
                <a:lnTo>
                  <a:pt x="90" y="22"/>
                </a:lnTo>
                <a:cubicBezTo>
                  <a:pt x="90" y="1"/>
                  <a:pt x="67" y="1"/>
                  <a:pt x="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36"/>
          <p:cNvSpPr/>
          <p:nvPr/>
        </p:nvSpPr>
        <p:spPr>
          <a:xfrm>
            <a:off x="8734250" y="1271455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23" y="1"/>
                </a:moveTo>
                <a:cubicBezTo>
                  <a:pt x="1" y="22"/>
                  <a:pt x="1" y="46"/>
                  <a:pt x="1" y="46"/>
                </a:cubicBezTo>
                <a:cubicBezTo>
                  <a:pt x="12" y="57"/>
                  <a:pt x="23" y="62"/>
                  <a:pt x="32" y="62"/>
                </a:cubicBezTo>
                <a:cubicBezTo>
                  <a:pt x="40" y="62"/>
                  <a:pt x="46" y="57"/>
                  <a:pt x="46" y="46"/>
                </a:cubicBezTo>
                <a:cubicBezTo>
                  <a:pt x="68" y="46"/>
                  <a:pt x="68" y="22"/>
                  <a:pt x="68" y="22"/>
                </a:cubicBezTo>
                <a:cubicBezTo>
                  <a:pt x="46" y="1"/>
                  <a:pt x="23" y="1"/>
                  <a:pt x="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36"/>
          <p:cNvSpPr/>
          <p:nvPr/>
        </p:nvSpPr>
        <p:spPr>
          <a:xfrm>
            <a:off x="8730611" y="1268765"/>
            <a:ext cx="18195" cy="13449"/>
          </a:xfrm>
          <a:custGeom>
            <a:avLst/>
            <a:gdLst/>
            <a:ahLst/>
            <a:cxnLst/>
            <a:rect l="l" t="t" r="r" b="b"/>
            <a:pathLst>
              <a:path w="115" h="85" extrusionOk="0">
                <a:moveTo>
                  <a:pt x="69" y="39"/>
                </a:moveTo>
                <a:lnTo>
                  <a:pt x="69" y="63"/>
                </a:lnTo>
                <a:lnTo>
                  <a:pt x="46" y="63"/>
                </a:lnTo>
                <a:lnTo>
                  <a:pt x="46" y="39"/>
                </a:lnTo>
                <a:close/>
                <a:moveTo>
                  <a:pt x="57" y="0"/>
                </a:moveTo>
                <a:cubicBezTo>
                  <a:pt x="46" y="0"/>
                  <a:pt x="35" y="6"/>
                  <a:pt x="24" y="18"/>
                </a:cubicBezTo>
                <a:cubicBezTo>
                  <a:pt x="24" y="18"/>
                  <a:pt x="24" y="39"/>
                  <a:pt x="0" y="39"/>
                </a:cubicBezTo>
                <a:cubicBezTo>
                  <a:pt x="0" y="63"/>
                  <a:pt x="24" y="63"/>
                  <a:pt x="24" y="84"/>
                </a:cubicBezTo>
                <a:lnTo>
                  <a:pt x="91" y="84"/>
                </a:lnTo>
                <a:lnTo>
                  <a:pt x="91" y="63"/>
                </a:lnTo>
                <a:cubicBezTo>
                  <a:pt x="114" y="39"/>
                  <a:pt x="91" y="39"/>
                  <a:pt x="91" y="18"/>
                </a:cubicBezTo>
                <a:cubicBezTo>
                  <a:pt x="80" y="6"/>
                  <a:pt x="69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36"/>
          <p:cNvSpPr/>
          <p:nvPr/>
        </p:nvSpPr>
        <p:spPr>
          <a:xfrm>
            <a:off x="8809247" y="1214337"/>
            <a:ext cx="10917" cy="9810"/>
          </a:xfrm>
          <a:custGeom>
            <a:avLst/>
            <a:gdLst/>
            <a:ahLst/>
            <a:cxnLst/>
            <a:rect l="l" t="t" r="r" b="b"/>
            <a:pathLst>
              <a:path w="69" h="62" extrusionOk="0">
                <a:moveTo>
                  <a:pt x="24" y="0"/>
                </a:moveTo>
                <a:cubicBezTo>
                  <a:pt x="0" y="0"/>
                  <a:pt x="0" y="22"/>
                  <a:pt x="24" y="46"/>
                </a:cubicBezTo>
                <a:cubicBezTo>
                  <a:pt x="24" y="56"/>
                  <a:pt x="29" y="62"/>
                  <a:pt x="34" y="62"/>
                </a:cubicBezTo>
                <a:cubicBezTo>
                  <a:pt x="40" y="62"/>
                  <a:pt x="45" y="56"/>
                  <a:pt x="45" y="46"/>
                </a:cubicBezTo>
                <a:cubicBezTo>
                  <a:pt x="69" y="46"/>
                  <a:pt x="69" y="22"/>
                  <a:pt x="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36"/>
          <p:cNvSpPr/>
          <p:nvPr/>
        </p:nvSpPr>
        <p:spPr>
          <a:xfrm>
            <a:off x="8805766" y="1211489"/>
            <a:ext cx="17879" cy="13607"/>
          </a:xfrm>
          <a:custGeom>
            <a:avLst/>
            <a:gdLst/>
            <a:ahLst/>
            <a:cxnLst/>
            <a:rect l="l" t="t" r="r" b="b"/>
            <a:pathLst>
              <a:path w="113" h="86" extrusionOk="0">
                <a:moveTo>
                  <a:pt x="67" y="18"/>
                </a:moveTo>
                <a:lnTo>
                  <a:pt x="67" y="40"/>
                </a:lnTo>
                <a:lnTo>
                  <a:pt x="67" y="64"/>
                </a:lnTo>
                <a:lnTo>
                  <a:pt x="46" y="64"/>
                </a:lnTo>
                <a:lnTo>
                  <a:pt x="46" y="40"/>
                </a:lnTo>
                <a:cubicBezTo>
                  <a:pt x="46" y="18"/>
                  <a:pt x="67" y="18"/>
                  <a:pt x="67" y="18"/>
                </a:cubicBezTo>
                <a:close/>
                <a:moveTo>
                  <a:pt x="65" y="1"/>
                </a:moveTo>
                <a:cubicBezTo>
                  <a:pt x="51" y="1"/>
                  <a:pt x="34" y="7"/>
                  <a:pt x="22" y="18"/>
                </a:cubicBezTo>
                <a:cubicBezTo>
                  <a:pt x="22" y="18"/>
                  <a:pt x="0" y="40"/>
                  <a:pt x="22" y="64"/>
                </a:cubicBezTo>
                <a:cubicBezTo>
                  <a:pt x="22" y="85"/>
                  <a:pt x="46" y="85"/>
                  <a:pt x="46" y="85"/>
                </a:cubicBezTo>
                <a:lnTo>
                  <a:pt x="91" y="85"/>
                </a:lnTo>
                <a:cubicBezTo>
                  <a:pt x="112" y="64"/>
                  <a:pt x="112" y="40"/>
                  <a:pt x="91" y="18"/>
                </a:cubicBezTo>
                <a:cubicBezTo>
                  <a:pt x="91" y="7"/>
                  <a:pt x="79" y="1"/>
                  <a:pt x="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36"/>
          <p:cNvSpPr/>
          <p:nvPr/>
        </p:nvSpPr>
        <p:spPr>
          <a:xfrm>
            <a:off x="8759091" y="1071465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24" y="0"/>
                </a:moveTo>
                <a:cubicBezTo>
                  <a:pt x="1" y="22"/>
                  <a:pt x="1" y="22"/>
                  <a:pt x="24" y="46"/>
                </a:cubicBezTo>
                <a:cubicBezTo>
                  <a:pt x="24" y="56"/>
                  <a:pt x="30" y="62"/>
                  <a:pt x="38" y="62"/>
                </a:cubicBezTo>
                <a:cubicBezTo>
                  <a:pt x="47" y="62"/>
                  <a:pt x="58" y="56"/>
                  <a:pt x="70" y="46"/>
                </a:cubicBezTo>
                <a:lnTo>
                  <a:pt x="7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36"/>
          <p:cNvSpPr/>
          <p:nvPr/>
        </p:nvSpPr>
        <p:spPr>
          <a:xfrm>
            <a:off x="8759091" y="1067668"/>
            <a:ext cx="14556" cy="14556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24"/>
                </a:moveTo>
                <a:lnTo>
                  <a:pt x="46" y="46"/>
                </a:lnTo>
                <a:lnTo>
                  <a:pt x="46" y="70"/>
                </a:lnTo>
                <a:lnTo>
                  <a:pt x="24" y="70"/>
                </a:lnTo>
                <a:lnTo>
                  <a:pt x="24" y="46"/>
                </a:lnTo>
                <a:cubicBezTo>
                  <a:pt x="46" y="46"/>
                  <a:pt x="46" y="24"/>
                  <a:pt x="46" y="24"/>
                </a:cubicBezTo>
                <a:close/>
                <a:moveTo>
                  <a:pt x="46" y="1"/>
                </a:moveTo>
                <a:cubicBezTo>
                  <a:pt x="46" y="1"/>
                  <a:pt x="24" y="1"/>
                  <a:pt x="24" y="24"/>
                </a:cubicBezTo>
                <a:cubicBezTo>
                  <a:pt x="1" y="24"/>
                  <a:pt x="1" y="46"/>
                  <a:pt x="1" y="70"/>
                </a:cubicBezTo>
                <a:cubicBezTo>
                  <a:pt x="24" y="91"/>
                  <a:pt x="24" y="91"/>
                  <a:pt x="46" y="91"/>
                </a:cubicBezTo>
                <a:lnTo>
                  <a:pt x="70" y="91"/>
                </a:lnTo>
                <a:cubicBezTo>
                  <a:pt x="70" y="70"/>
                  <a:pt x="91" y="70"/>
                  <a:pt x="91" y="46"/>
                </a:cubicBezTo>
                <a:cubicBezTo>
                  <a:pt x="91" y="46"/>
                  <a:pt x="91" y="24"/>
                  <a:pt x="70" y="24"/>
                </a:cubicBezTo>
                <a:cubicBezTo>
                  <a:pt x="70" y="24"/>
                  <a:pt x="70" y="1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36"/>
          <p:cNvSpPr/>
          <p:nvPr/>
        </p:nvSpPr>
        <p:spPr>
          <a:xfrm>
            <a:off x="8820006" y="1146303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1" y="1"/>
                </a:moveTo>
                <a:lnTo>
                  <a:pt x="1" y="46"/>
                </a:lnTo>
                <a:cubicBezTo>
                  <a:pt x="11" y="57"/>
                  <a:pt x="17" y="63"/>
                  <a:pt x="23" y="63"/>
                </a:cubicBezTo>
                <a:cubicBezTo>
                  <a:pt x="28" y="63"/>
                  <a:pt x="34" y="57"/>
                  <a:pt x="46" y="46"/>
                </a:cubicBezTo>
                <a:cubicBezTo>
                  <a:pt x="67" y="46"/>
                  <a:pt x="67" y="24"/>
                  <a:pt x="46" y="24"/>
                </a:cubicBezTo>
                <a:cubicBezTo>
                  <a:pt x="46" y="1"/>
                  <a:pt x="22" y="1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36"/>
          <p:cNvSpPr/>
          <p:nvPr/>
        </p:nvSpPr>
        <p:spPr>
          <a:xfrm>
            <a:off x="8816367" y="1143771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69" y="40"/>
                </a:moveTo>
                <a:lnTo>
                  <a:pt x="69" y="62"/>
                </a:lnTo>
                <a:lnTo>
                  <a:pt x="45" y="62"/>
                </a:lnTo>
                <a:cubicBezTo>
                  <a:pt x="24" y="40"/>
                  <a:pt x="24" y="40"/>
                  <a:pt x="45" y="40"/>
                </a:cubicBezTo>
                <a:close/>
                <a:moveTo>
                  <a:pt x="57" y="0"/>
                </a:moveTo>
                <a:cubicBezTo>
                  <a:pt x="46" y="0"/>
                  <a:pt x="34" y="6"/>
                  <a:pt x="24" y="17"/>
                </a:cubicBezTo>
                <a:cubicBezTo>
                  <a:pt x="0" y="17"/>
                  <a:pt x="0" y="62"/>
                  <a:pt x="24" y="85"/>
                </a:cubicBezTo>
                <a:lnTo>
                  <a:pt x="69" y="85"/>
                </a:lnTo>
                <a:cubicBezTo>
                  <a:pt x="90" y="62"/>
                  <a:pt x="90" y="40"/>
                  <a:pt x="90" y="17"/>
                </a:cubicBezTo>
                <a:cubicBezTo>
                  <a:pt x="80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36"/>
          <p:cNvSpPr/>
          <p:nvPr/>
        </p:nvSpPr>
        <p:spPr>
          <a:xfrm>
            <a:off x="8627136" y="1053428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22" y="1"/>
                </a:moveTo>
                <a:cubicBezTo>
                  <a:pt x="1" y="24"/>
                  <a:pt x="1" y="24"/>
                  <a:pt x="1" y="46"/>
                </a:cubicBezTo>
                <a:cubicBezTo>
                  <a:pt x="11" y="58"/>
                  <a:pt x="23" y="63"/>
                  <a:pt x="31" y="63"/>
                </a:cubicBezTo>
                <a:cubicBezTo>
                  <a:pt x="40" y="63"/>
                  <a:pt x="46" y="58"/>
                  <a:pt x="46" y="46"/>
                </a:cubicBezTo>
                <a:cubicBezTo>
                  <a:pt x="67" y="46"/>
                  <a:pt x="67" y="24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36"/>
          <p:cNvSpPr/>
          <p:nvPr/>
        </p:nvSpPr>
        <p:spPr>
          <a:xfrm>
            <a:off x="8623497" y="1050896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51" y="30"/>
                </a:moveTo>
                <a:cubicBezTo>
                  <a:pt x="58" y="30"/>
                  <a:pt x="69" y="40"/>
                  <a:pt x="69" y="40"/>
                </a:cubicBezTo>
                <a:lnTo>
                  <a:pt x="69" y="62"/>
                </a:lnTo>
                <a:lnTo>
                  <a:pt x="45" y="62"/>
                </a:lnTo>
                <a:lnTo>
                  <a:pt x="45" y="40"/>
                </a:lnTo>
                <a:cubicBezTo>
                  <a:pt x="45" y="32"/>
                  <a:pt x="48" y="30"/>
                  <a:pt x="51" y="30"/>
                </a:cubicBezTo>
                <a:close/>
                <a:moveTo>
                  <a:pt x="57" y="0"/>
                </a:moveTo>
                <a:cubicBezTo>
                  <a:pt x="46" y="0"/>
                  <a:pt x="34" y="6"/>
                  <a:pt x="24" y="17"/>
                </a:cubicBezTo>
                <a:cubicBezTo>
                  <a:pt x="0" y="17"/>
                  <a:pt x="0" y="62"/>
                  <a:pt x="24" y="62"/>
                </a:cubicBezTo>
                <a:cubicBezTo>
                  <a:pt x="24" y="85"/>
                  <a:pt x="45" y="85"/>
                  <a:pt x="45" y="85"/>
                </a:cubicBezTo>
                <a:lnTo>
                  <a:pt x="90" y="85"/>
                </a:lnTo>
                <a:lnTo>
                  <a:pt x="90" y="40"/>
                </a:lnTo>
                <a:lnTo>
                  <a:pt x="90" y="17"/>
                </a:lnTo>
                <a:cubicBezTo>
                  <a:pt x="80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36"/>
          <p:cNvSpPr/>
          <p:nvPr/>
        </p:nvSpPr>
        <p:spPr>
          <a:xfrm>
            <a:off x="8559101" y="1043776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38" y="0"/>
                </a:moveTo>
                <a:cubicBezTo>
                  <a:pt x="30" y="0"/>
                  <a:pt x="24" y="6"/>
                  <a:pt x="24" y="17"/>
                </a:cubicBezTo>
                <a:cubicBezTo>
                  <a:pt x="1" y="17"/>
                  <a:pt x="1" y="40"/>
                  <a:pt x="24" y="62"/>
                </a:cubicBezTo>
                <a:lnTo>
                  <a:pt x="46" y="62"/>
                </a:lnTo>
                <a:cubicBezTo>
                  <a:pt x="69" y="40"/>
                  <a:pt x="69" y="40"/>
                  <a:pt x="69" y="17"/>
                </a:cubicBezTo>
                <a:cubicBezTo>
                  <a:pt x="58" y="6"/>
                  <a:pt x="46" y="0"/>
                  <a:pt x="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36"/>
          <p:cNvSpPr/>
          <p:nvPr/>
        </p:nvSpPr>
        <p:spPr>
          <a:xfrm>
            <a:off x="8555778" y="1042827"/>
            <a:ext cx="17879" cy="14556"/>
          </a:xfrm>
          <a:custGeom>
            <a:avLst/>
            <a:gdLst/>
            <a:ahLst/>
            <a:cxnLst/>
            <a:rect l="l" t="t" r="r" b="b"/>
            <a:pathLst>
              <a:path w="113" h="92" extrusionOk="0">
                <a:moveTo>
                  <a:pt x="67" y="23"/>
                </a:moveTo>
                <a:lnTo>
                  <a:pt x="67" y="46"/>
                </a:lnTo>
                <a:lnTo>
                  <a:pt x="45" y="46"/>
                </a:lnTo>
                <a:lnTo>
                  <a:pt x="45" y="23"/>
                </a:lnTo>
                <a:close/>
                <a:moveTo>
                  <a:pt x="22" y="1"/>
                </a:moveTo>
                <a:cubicBezTo>
                  <a:pt x="0" y="23"/>
                  <a:pt x="0" y="46"/>
                  <a:pt x="22" y="68"/>
                </a:cubicBezTo>
                <a:lnTo>
                  <a:pt x="45" y="91"/>
                </a:lnTo>
                <a:lnTo>
                  <a:pt x="67" y="91"/>
                </a:lnTo>
                <a:lnTo>
                  <a:pt x="90" y="68"/>
                </a:lnTo>
                <a:lnTo>
                  <a:pt x="112" y="46"/>
                </a:lnTo>
                <a:lnTo>
                  <a:pt x="90" y="23"/>
                </a:lnTo>
                <a:cubicBezTo>
                  <a:pt x="67" y="1"/>
                  <a:pt x="45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36"/>
          <p:cNvSpPr/>
          <p:nvPr/>
        </p:nvSpPr>
        <p:spPr>
          <a:xfrm>
            <a:off x="8634256" y="985710"/>
            <a:ext cx="10759" cy="10759"/>
          </a:xfrm>
          <a:custGeom>
            <a:avLst/>
            <a:gdLst/>
            <a:ahLst/>
            <a:cxnLst/>
            <a:rect l="l" t="t" r="r" b="b"/>
            <a:pathLst>
              <a:path w="68" h="68" extrusionOk="0">
                <a:moveTo>
                  <a:pt x="22" y="1"/>
                </a:moveTo>
                <a:cubicBezTo>
                  <a:pt x="1" y="22"/>
                  <a:pt x="1" y="46"/>
                  <a:pt x="22" y="46"/>
                </a:cubicBezTo>
                <a:cubicBezTo>
                  <a:pt x="22" y="67"/>
                  <a:pt x="46" y="67"/>
                  <a:pt x="68" y="67"/>
                </a:cubicBezTo>
                <a:lnTo>
                  <a:pt x="68" y="22"/>
                </a:lnTo>
                <a:cubicBezTo>
                  <a:pt x="46" y="1"/>
                  <a:pt x="46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36"/>
          <p:cNvSpPr/>
          <p:nvPr/>
        </p:nvSpPr>
        <p:spPr>
          <a:xfrm>
            <a:off x="8634256" y="983020"/>
            <a:ext cx="14556" cy="13449"/>
          </a:xfrm>
          <a:custGeom>
            <a:avLst/>
            <a:gdLst/>
            <a:ahLst/>
            <a:cxnLst/>
            <a:rect l="l" t="t" r="r" b="b"/>
            <a:pathLst>
              <a:path w="92" h="85" extrusionOk="0">
                <a:moveTo>
                  <a:pt x="46" y="39"/>
                </a:moveTo>
                <a:lnTo>
                  <a:pt x="46" y="63"/>
                </a:lnTo>
                <a:lnTo>
                  <a:pt x="22" y="63"/>
                </a:lnTo>
                <a:lnTo>
                  <a:pt x="22" y="39"/>
                </a:lnTo>
                <a:close/>
                <a:moveTo>
                  <a:pt x="45" y="0"/>
                </a:moveTo>
                <a:cubicBezTo>
                  <a:pt x="34" y="0"/>
                  <a:pt x="22" y="6"/>
                  <a:pt x="22" y="18"/>
                </a:cubicBezTo>
                <a:cubicBezTo>
                  <a:pt x="1" y="18"/>
                  <a:pt x="1" y="39"/>
                  <a:pt x="1" y="39"/>
                </a:cubicBezTo>
                <a:lnTo>
                  <a:pt x="1" y="84"/>
                </a:lnTo>
                <a:lnTo>
                  <a:pt x="68" y="84"/>
                </a:lnTo>
                <a:lnTo>
                  <a:pt x="91" y="63"/>
                </a:lnTo>
                <a:cubicBezTo>
                  <a:pt x="91" y="39"/>
                  <a:pt x="91" y="39"/>
                  <a:pt x="68" y="18"/>
                </a:cubicBezTo>
                <a:cubicBezTo>
                  <a:pt x="68" y="6"/>
                  <a:pt x="56" y="0"/>
                  <a:pt x="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36"/>
          <p:cNvSpPr/>
          <p:nvPr/>
        </p:nvSpPr>
        <p:spPr>
          <a:xfrm>
            <a:off x="8616218" y="1119880"/>
            <a:ext cx="11075" cy="8860"/>
          </a:xfrm>
          <a:custGeom>
            <a:avLst/>
            <a:gdLst/>
            <a:ahLst/>
            <a:cxnLst/>
            <a:rect l="l" t="t" r="r" b="b"/>
            <a:pathLst>
              <a:path w="70" h="56" extrusionOk="0">
                <a:moveTo>
                  <a:pt x="41" y="0"/>
                </a:moveTo>
                <a:cubicBezTo>
                  <a:pt x="37" y="0"/>
                  <a:pt x="32" y="3"/>
                  <a:pt x="24" y="10"/>
                </a:cubicBezTo>
                <a:cubicBezTo>
                  <a:pt x="1" y="10"/>
                  <a:pt x="1" y="32"/>
                  <a:pt x="24" y="56"/>
                </a:cubicBezTo>
                <a:lnTo>
                  <a:pt x="70" y="56"/>
                </a:lnTo>
                <a:lnTo>
                  <a:pt x="70" y="10"/>
                </a:lnTo>
                <a:cubicBezTo>
                  <a:pt x="54" y="10"/>
                  <a:pt x="49" y="0"/>
                  <a:pt x="4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36"/>
          <p:cNvSpPr/>
          <p:nvPr/>
        </p:nvSpPr>
        <p:spPr>
          <a:xfrm>
            <a:off x="8616218" y="1117823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3"/>
                </a:moveTo>
                <a:lnTo>
                  <a:pt x="46" y="45"/>
                </a:lnTo>
                <a:cubicBezTo>
                  <a:pt x="70" y="45"/>
                  <a:pt x="70" y="45"/>
                  <a:pt x="46" y="69"/>
                </a:cubicBezTo>
                <a:cubicBezTo>
                  <a:pt x="46" y="69"/>
                  <a:pt x="24" y="69"/>
                  <a:pt x="24" y="45"/>
                </a:cubicBezTo>
                <a:lnTo>
                  <a:pt x="24" y="23"/>
                </a:lnTo>
                <a:close/>
                <a:moveTo>
                  <a:pt x="24" y="0"/>
                </a:moveTo>
                <a:cubicBezTo>
                  <a:pt x="1" y="23"/>
                  <a:pt x="1" y="23"/>
                  <a:pt x="1" y="45"/>
                </a:cubicBezTo>
                <a:lnTo>
                  <a:pt x="1" y="69"/>
                </a:lnTo>
                <a:cubicBezTo>
                  <a:pt x="24" y="90"/>
                  <a:pt x="24" y="90"/>
                  <a:pt x="46" y="90"/>
                </a:cubicBezTo>
                <a:lnTo>
                  <a:pt x="70" y="90"/>
                </a:lnTo>
                <a:cubicBezTo>
                  <a:pt x="91" y="69"/>
                  <a:pt x="91" y="45"/>
                  <a:pt x="70" y="23"/>
                </a:cubicBezTo>
                <a:cubicBezTo>
                  <a:pt x="70" y="0"/>
                  <a:pt x="46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0" name="Google Shape;3520;p36"/>
          <p:cNvSpPr/>
          <p:nvPr/>
        </p:nvSpPr>
        <p:spPr>
          <a:xfrm>
            <a:off x="8694854" y="1061497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32" y="1"/>
                </a:moveTo>
                <a:cubicBezTo>
                  <a:pt x="24" y="1"/>
                  <a:pt x="12" y="7"/>
                  <a:pt x="1" y="18"/>
                </a:cubicBezTo>
                <a:lnTo>
                  <a:pt x="1" y="63"/>
                </a:lnTo>
                <a:lnTo>
                  <a:pt x="46" y="63"/>
                </a:lnTo>
                <a:cubicBezTo>
                  <a:pt x="46" y="40"/>
                  <a:pt x="69" y="18"/>
                  <a:pt x="46" y="18"/>
                </a:cubicBezTo>
                <a:cubicBezTo>
                  <a:pt x="46" y="7"/>
                  <a:pt x="40" y="1"/>
                  <a:pt x="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36"/>
          <p:cNvSpPr/>
          <p:nvPr/>
        </p:nvSpPr>
        <p:spPr>
          <a:xfrm>
            <a:off x="8691373" y="1059124"/>
            <a:ext cx="14556" cy="15980"/>
          </a:xfrm>
          <a:custGeom>
            <a:avLst/>
            <a:gdLst/>
            <a:ahLst/>
            <a:cxnLst/>
            <a:rect l="l" t="t" r="r" b="b"/>
            <a:pathLst>
              <a:path w="92" h="101" extrusionOk="0">
                <a:moveTo>
                  <a:pt x="68" y="33"/>
                </a:moveTo>
                <a:cubicBezTo>
                  <a:pt x="68" y="55"/>
                  <a:pt x="68" y="55"/>
                  <a:pt x="46" y="55"/>
                </a:cubicBezTo>
                <a:lnTo>
                  <a:pt x="23" y="55"/>
                </a:lnTo>
                <a:cubicBezTo>
                  <a:pt x="23" y="33"/>
                  <a:pt x="46" y="33"/>
                  <a:pt x="46" y="33"/>
                </a:cubicBezTo>
                <a:close/>
                <a:moveTo>
                  <a:pt x="46" y="0"/>
                </a:moveTo>
                <a:cubicBezTo>
                  <a:pt x="38" y="0"/>
                  <a:pt x="30" y="3"/>
                  <a:pt x="23" y="10"/>
                </a:cubicBezTo>
                <a:cubicBezTo>
                  <a:pt x="1" y="10"/>
                  <a:pt x="1" y="33"/>
                  <a:pt x="1" y="33"/>
                </a:cubicBezTo>
                <a:lnTo>
                  <a:pt x="1" y="78"/>
                </a:lnTo>
                <a:cubicBezTo>
                  <a:pt x="23" y="78"/>
                  <a:pt x="23" y="100"/>
                  <a:pt x="46" y="100"/>
                </a:cubicBezTo>
                <a:cubicBezTo>
                  <a:pt x="68" y="100"/>
                  <a:pt x="68" y="100"/>
                  <a:pt x="68" y="78"/>
                </a:cubicBezTo>
                <a:cubicBezTo>
                  <a:pt x="91" y="78"/>
                  <a:pt x="91" y="33"/>
                  <a:pt x="91" y="10"/>
                </a:cubicBezTo>
                <a:cubicBezTo>
                  <a:pt x="76" y="10"/>
                  <a:pt x="61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36"/>
          <p:cNvSpPr/>
          <p:nvPr/>
        </p:nvSpPr>
        <p:spPr>
          <a:xfrm>
            <a:off x="8644856" y="918624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32" y="1"/>
                </a:moveTo>
                <a:cubicBezTo>
                  <a:pt x="24" y="1"/>
                  <a:pt x="12" y="7"/>
                  <a:pt x="1" y="18"/>
                </a:cubicBezTo>
                <a:lnTo>
                  <a:pt x="1" y="63"/>
                </a:lnTo>
                <a:lnTo>
                  <a:pt x="46" y="63"/>
                </a:lnTo>
                <a:cubicBezTo>
                  <a:pt x="69" y="40"/>
                  <a:pt x="69" y="40"/>
                  <a:pt x="46" y="18"/>
                </a:cubicBezTo>
                <a:cubicBezTo>
                  <a:pt x="46" y="7"/>
                  <a:pt x="40" y="1"/>
                  <a:pt x="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36"/>
          <p:cNvSpPr/>
          <p:nvPr/>
        </p:nvSpPr>
        <p:spPr>
          <a:xfrm>
            <a:off x="8641375" y="917675"/>
            <a:ext cx="14556" cy="14556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68" y="24"/>
                </a:moveTo>
                <a:lnTo>
                  <a:pt x="68" y="46"/>
                </a:lnTo>
                <a:lnTo>
                  <a:pt x="46" y="46"/>
                </a:lnTo>
                <a:cubicBezTo>
                  <a:pt x="23" y="46"/>
                  <a:pt x="46" y="24"/>
                  <a:pt x="46" y="24"/>
                </a:cubicBezTo>
                <a:close/>
                <a:moveTo>
                  <a:pt x="23" y="1"/>
                </a:moveTo>
                <a:cubicBezTo>
                  <a:pt x="1" y="24"/>
                  <a:pt x="1" y="46"/>
                  <a:pt x="23" y="69"/>
                </a:cubicBezTo>
                <a:lnTo>
                  <a:pt x="46" y="91"/>
                </a:lnTo>
                <a:cubicBezTo>
                  <a:pt x="68" y="91"/>
                  <a:pt x="68" y="91"/>
                  <a:pt x="68" y="69"/>
                </a:cubicBezTo>
                <a:cubicBezTo>
                  <a:pt x="91" y="69"/>
                  <a:pt x="91" y="69"/>
                  <a:pt x="91" y="46"/>
                </a:cubicBezTo>
                <a:lnTo>
                  <a:pt x="91" y="24"/>
                </a:lnTo>
                <a:cubicBezTo>
                  <a:pt x="68" y="1"/>
                  <a:pt x="68" y="1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36"/>
          <p:cNvSpPr/>
          <p:nvPr/>
        </p:nvSpPr>
        <p:spPr>
          <a:xfrm>
            <a:off x="8701974" y="994728"/>
            <a:ext cx="11075" cy="8860"/>
          </a:xfrm>
          <a:custGeom>
            <a:avLst/>
            <a:gdLst/>
            <a:ahLst/>
            <a:cxnLst/>
            <a:rect l="l" t="t" r="r" b="b"/>
            <a:pathLst>
              <a:path w="70" h="56" extrusionOk="0">
                <a:moveTo>
                  <a:pt x="31" y="1"/>
                </a:moveTo>
                <a:cubicBezTo>
                  <a:pt x="27" y="1"/>
                  <a:pt x="24" y="3"/>
                  <a:pt x="24" y="10"/>
                </a:cubicBezTo>
                <a:cubicBezTo>
                  <a:pt x="1" y="10"/>
                  <a:pt x="1" y="34"/>
                  <a:pt x="1" y="56"/>
                </a:cubicBezTo>
                <a:lnTo>
                  <a:pt x="46" y="56"/>
                </a:lnTo>
                <a:cubicBezTo>
                  <a:pt x="69" y="56"/>
                  <a:pt x="69" y="34"/>
                  <a:pt x="69" y="10"/>
                </a:cubicBezTo>
                <a:cubicBezTo>
                  <a:pt x="54" y="10"/>
                  <a:pt x="39" y="1"/>
                  <a:pt x="3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36"/>
          <p:cNvSpPr/>
          <p:nvPr/>
        </p:nvSpPr>
        <p:spPr>
          <a:xfrm>
            <a:off x="8698651" y="992830"/>
            <a:ext cx="17879" cy="14556"/>
          </a:xfrm>
          <a:custGeom>
            <a:avLst/>
            <a:gdLst/>
            <a:ahLst/>
            <a:cxnLst/>
            <a:rect l="l" t="t" r="r" b="b"/>
            <a:pathLst>
              <a:path w="113" h="92" extrusionOk="0">
                <a:moveTo>
                  <a:pt x="67" y="22"/>
                </a:moveTo>
                <a:lnTo>
                  <a:pt x="67" y="46"/>
                </a:lnTo>
                <a:cubicBezTo>
                  <a:pt x="67" y="68"/>
                  <a:pt x="67" y="68"/>
                  <a:pt x="45" y="68"/>
                </a:cubicBezTo>
                <a:lnTo>
                  <a:pt x="45" y="46"/>
                </a:lnTo>
                <a:lnTo>
                  <a:pt x="45" y="22"/>
                </a:lnTo>
                <a:close/>
                <a:moveTo>
                  <a:pt x="22" y="1"/>
                </a:moveTo>
                <a:lnTo>
                  <a:pt x="22" y="46"/>
                </a:lnTo>
                <a:cubicBezTo>
                  <a:pt x="0" y="46"/>
                  <a:pt x="22" y="68"/>
                  <a:pt x="22" y="68"/>
                </a:cubicBezTo>
                <a:cubicBezTo>
                  <a:pt x="22" y="91"/>
                  <a:pt x="45" y="91"/>
                  <a:pt x="67" y="91"/>
                </a:cubicBezTo>
                <a:lnTo>
                  <a:pt x="90" y="91"/>
                </a:lnTo>
                <a:cubicBezTo>
                  <a:pt x="112" y="68"/>
                  <a:pt x="112" y="46"/>
                  <a:pt x="90" y="22"/>
                </a:cubicBezTo>
                <a:cubicBezTo>
                  <a:pt x="67" y="1"/>
                  <a:pt x="45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36"/>
          <p:cNvSpPr/>
          <p:nvPr/>
        </p:nvSpPr>
        <p:spPr>
          <a:xfrm>
            <a:off x="8684253" y="1128582"/>
            <a:ext cx="10759" cy="10759"/>
          </a:xfrm>
          <a:custGeom>
            <a:avLst/>
            <a:gdLst/>
            <a:ahLst/>
            <a:cxnLst/>
            <a:rect l="l" t="t" r="r" b="b"/>
            <a:pathLst>
              <a:path w="68" h="68" extrusionOk="0">
                <a:moveTo>
                  <a:pt x="22" y="1"/>
                </a:moveTo>
                <a:cubicBezTo>
                  <a:pt x="1" y="22"/>
                  <a:pt x="1" y="46"/>
                  <a:pt x="22" y="46"/>
                </a:cubicBezTo>
                <a:cubicBezTo>
                  <a:pt x="22" y="67"/>
                  <a:pt x="46" y="67"/>
                  <a:pt x="46" y="67"/>
                </a:cubicBezTo>
                <a:cubicBezTo>
                  <a:pt x="68" y="46"/>
                  <a:pt x="68" y="22"/>
                  <a:pt x="68" y="22"/>
                </a:cubicBezTo>
                <a:cubicBezTo>
                  <a:pt x="46" y="1"/>
                  <a:pt x="22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36"/>
          <p:cNvSpPr/>
          <p:nvPr/>
        </p:nvSpPr>
        <p:spPr>
          <a:xfrm>
            <a:off x="8680614" y="1125892"/>
            <a:ext cx="18195" cy="13449"/>
          </a:xfrm>
          <a:custGeom>
            <a:avLst/>
            <a:gdLst/>
            <a:ahLst/>
            <a:cxnLst/>
            <a:rect l="l" t="t" r="r" b="b"/>
            <a:pathLst>
              <a:path w="115" h="85" extrusionOk="0">
                <a:moveTo>
                  <a:pt x="69" y="39"/>
                </a:moveTo>
                <a:lnTo>
                  <a:pt x="69" y="63"/>
                </a:lnTo>
                <a:lnTo>
                  <a:pt x="45" y="63"/>
                </a:lnTo>
                <a:lnTo>
                  <a:pt x="45" y="39"/>
                </a:lnTo>
                <a:close/>
                <a:moveTo>
                  <a:pt x="65" y="0"/>
                </a:moveTo>
                <a:cubicBezTo>
                  <a:pt x="51" y="0"/>
                  <a:pt x="35" y="6"/>
                  <a:pt x="24" y="18"/>
                </a:cubicBezTo>
                <a:cubicBezTo>
                  <a:pt x="24" y="39"/>
                  <a:pt x="0" y="63"/>
                  <a:pt x="24" y="84"/>
                </a:cubicBezTo>
                <a:lnTo>
                  <a:pt x="91" y="84"/>
                </a:lnTo>
                <a:cubicBezTo>
                  <a:pt x="114" y="63"/>
                  <a:pt x="114" y="39"/>
                  <a:pt x="91" y="18"/>
                </a:cubicBezTo>
                <a:cubicBezTo>
                  <a:pt x="91" y="6"/>
                  <a:pt x="79" y="0"/>
                  <a:pt x="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36"/>
          <p:cNvSpPr/>
          <p:nvPr/>
        </p:nvSpPr>
        <p:spPr>
          <a:xfrm>
            <a:off x="8609099" y="1186649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35" y="0"/>
                </a:moveTo>
                <a:cubicBezTo>
                  <a:pt x="30" y="0"/>
                  <a:pt x="24" y="6"/>
                  <a:pt x="24" y="16"/>
                </a:cubicBezTo>
                <a:cubicBezTo>
                  <a:pt x="1" y="16"/>
                  <a:pt x="1" y="40"/>
                  <a:pt x="1" y="62"/>
                </a:cubicBezTo>
                <a:lnTo>
                  <a:pt x="46" y="62"/>
                </a:lnTo>
                <a:cubicBezTo>
                  <a:pt x="69" y="40"/>
                  <a:pt x="69" y="40"/>
                  <a:pt x="46" y="16"/>
                </a:cubicBezTo>
                <a:cubicBezTo>
                  <a:pt x="46" y="6"/>
                  <a:pt x="41" y="0"/>
                  <a:pt x="3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36"/>
          <p:cNvSpPr/>
          <p:nvPr/>
        </p:nvSpPr>
        <p:spPr>
          <a:xfrm>
            <a:off x="8605776" y="1184276"/>
            <a:ext cx="17879" cy="15980"/>
          </a:xfrm>
          <a:custGeom>
            <a:avLst/>
            <a:gdLst/>
            <a:ahLst/>
            <a:cxnLst/>
            <a:rect l="l" t="t" r="r" b="b"/>
            <a:pathLst>
              <a:path w="113" h="101" extrusionOk="0">
                <a:moveTo>
                  <a:pt x="67" y="31"/>
                </a:moveTo>
                <a:lnTo>
                  <a:pt x="67" y="55"/>
                </a:lnTo>
                <a:lnTo>
                  <a:pt x="45" y="55"/>
                </a:lnTo>
                <a:lnTo>
                  <a:pt x="45" y="31"/>
                </a:lnTo>
                <a:close/>
                <a:moveTo>
                  <a:pt x="42" y="0"/>
                </a:moveTo>
                <a:cubicBezTo>
                  <a:pt x="36" y="0"/>
                  <a:pt x="29" y="3"/>
                  <a:pt x="22" y="10"/>
                </a:cubicBezTo>
                <a:lnTo>
                  <a:pt x="0" y="31"/>
                </a:lnTo>
                <a:cubicBezTo>
                  <a:pt x="0" y="55"/>
                  <a:pt x="0" y="77"/>
                  <a:pt x="22" y="77"/>
                </a:cubicBezTo>
                <a:lnTo>
                  <a:pt x="45" y="100"/>
                </a:lnTo>
                <a:cubicBezTo>
                  <a:pt x="67" y="100"/>
                  <a:pt x="67" y="100"/>
                  <a:pt x="90" y="77"/>
                </a:cubicBezTo>
                <a:cubicBezTo>
                  <a:pt x="112" y="77"/>
                  <a:pt x="112" y="31"/>
                  <a:pt x="90" y="31"/>
                </a:cubicBezTo>
                <a:cubicBezTo>
                  <a:pt x="74" y="16"/>
                  <a:pt x="58" y="0"/>
                  <a:pt x="4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36"/>
          <p:cNvSpPr/>
          <p:nvPr/>
        </p:nvSpPr>
        <p:spPr>
          <a:xfrm>
            <a:off x="8451986" y="825749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35" y="1"/>
                </a:moveTo>
                <a:cubicBezTo>
                  <a:pt x="29" y="1"/>
                  <a:pt x="24" y="7"/>
                  <a:pt x="24" y="18"/>
                </a:cubicBezTo>
                <a:cubicBezTo>
                  <a:pt x="1" y="18"/>
                  <a:pt x="1" y="40"/>
                  <a:pt x="1" y="40"/>
                </a:cubicBezTo>
                <a:cubicBezTo>
                  <a:pt x="24" y="64"/>
                  <a:pt x="46" y="64"/>
                  <a:pt x="46" y="64"/>
                </a:cubicBezTo>
                <a:cubicBezTo>
                  <a:pt x="69" y="40"/>
                  <a:pt x="69" y="18"/>
                  <a:pt x="46" y="18"/>
                </a:cubicBezTo>
                <a:cubicBezTo>
                  <a:pt x="46" y="7"/>
                  <a:pt x="40" y="1"/>
                  <a:pt x="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36"/>
          <p:cNvSpPr/>
          <p:nvPr/>
        </p:nvSpPr>
        <p:spPr>
          <a:xfrm>
            <a:off x="8448505" y="823376"/>
            <a:ext cx="17879" cy="15980"/>
          </a:xfrm>
          <a:custGeom>
            <a:avLst/>
            <a:gdLst/>
            <a:ahLst/>
            <a:cxnLst/>
            <a:rect l="l" t="t" r="r" b="b"/>
            <a:pathLst>
              <a:path w="113" h="101" extrusionOk="0">
                <a:moveTo>
                  <a:pt x="68" y="33"/>
                </a:moveTo>
                <a:lnTo>
                  <a:pt x="68" y="55"/>
                </a:lnTo>
                <a:lnTo>
                  <a:pt x="46" y="55"/>
                </a:lnTo>
                <a:lnTo>
                  <a:pt x="46" y="33"/>
                </a:lnTo>
                <a:close/>
                <a:moveTo>
                  <a:pt x="46" y="0"/>
                </a:moveTo>
                <a:cubicBezTo>
                  <a:pt x="38" y="0"/>
                  <a:pt x="30" y="3"/>
                  <a:pt x="23" y="10"/>
                </a:cubicBezTo>
                <a:cubicBezTo>
                  <a:pt x="23" y="10"/>
                  <a:pt x="23" y="33"/>
                  <a:pt x="1" y="33"/>
                </a:cubicBezTo>
                <a:cubicBezTo>
                  <a:pt x="1" y="55"/>
                  <a:pt x="23" y="55"/>
                  <a:pt x="23" y="79"/>
                </a:cubicBezTo>
                <a:lnTo>
                  <a:pt x="46" y="100"/>
                </a:lnTo>
                <a:cubicBezTo>
                  <a:pt x="68" y="100"/>
                  <a:pt x="68" y="79"/>
                  <a:pt x="91" y="79"/>
                </a:cubicBezTo>
                <a:cubicBezTo>
                  <a:pt x="113" y="79"/>
                  <a:pt x="113" y="33"/>
                  <a:pt x="91" y="10"/>
                </a:cubicBezTo>
                <a:cubicBezTo>
                  <a:pt x="76" y="10"/>
                  <a:pt x="61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36"/>
          <p:cNvSpPr/>
          <p:nvPr/>
        </p:nvSpPr>
        <p:spPr>
          <a:xfrm>
            <a:off x="8509104" y="900904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38" y="0"/>
                </a:moveTo>
                <a:cubicBezTo>
                  <a:pt x="30" y="0"/>
                  <a:pt x="24" y="6"/>
                  <a:pt x="24" y="17"/>
                </a:cubicBezTo>
                <a:cubicBezTo>
                  <a:pt x="1" y="17"/>
                  <a:pt x="1" y="40"/>
                  <a:pt x="24" y="62"/>
                </a:cubicBezTo>
                <a:lnTo>
                  <a:pt x="69" y="62"/>
                </a:lnTo>
                <a:lnTo>
                  <a:pt x="69" y="17"/>
                </a:lnTo>
                <a:cubicBezTo>
                  <a:pt x="58" y="6"/>
                  <a:pt x="46" y="0"/>
                  <a:pt x="3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36"/>
          <p:cNvSpPr/>
          <p:nvPr/>
        </p:nvSpPr>
        <p:spPr>
          <a:xfrm>
            <a:off x="8509104" y="899955"/>
            <a:ext cx="14556" cy="14556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46" y="23"/>
                </a:moveTo>
                <a:lnTo>
                  <a:pt x="46" y="46"/>
                </a:lnTo>
                <a:cubicBezTo>
                  <a:pt x="46" y="57"/>
                  <a:pt x="40" y="62"/>
                  <a:pt x="35" y="62"/>
                </a:cubicBezTo>
                <a:cubicBezTo>
                  <a:pt x="30" y="62"/>
                  <a:pt x="24" y="57"/>
                  <a:pt x="24" y="46"/>
                </a:cubicBezTo>
                <a:lnTo>
                  <a:pt x="24" y="23"/>
                </a:lnTo>
                <a:close/>
                <a:moveTo>
                  <a:pt x="24" y="1"/>
                </a:moveTo>
                <a:cubicBezTo>
                  <a:pt x="1" y="23"/>
                  <a:pt x="1" y="23"/>
                  <a:pt x="1" y="46"/>
                </a:cubicBezTo>
                <a:lnTo>
                  <a:pt x="1" y="68"/>
                </a:lnTo>
                <a:cubicBezTo>
                  <a:pt x="24" y="91"/>
                  <a:pt x="24" y="91"/>
                  <a:pt x="46" y="91"/>
                </a:cubicBezTo>
                <a:cubicBezTo>
                  <a:pt x="46" y="91"/>
                  <a:pt x="69" y="91"/>
                  <a:pt x="69" y="68"/>
                </a:cubicBezTo>
                <a:cubicBezTo>
                  <a:pt x="69" y="68"/>
                  <a:pt x="91" y="68"/>
                  <a:pt x="91" y="46"/>
                </a:cubicBezTo>
                <a:cubicBezTo>
                  <a:pt x="91" y="46"/>
                  <a:pt x="91" y="23"/>
                  <a:pt x="69" y="23"/>
                </a:cubicBezTo>
                <a:cubicBezTo>
                  <a:pt x="69" y="1"/>
                  <a:pt x="24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36"/>
          <p:cNvSpPr/>
          <p:nvPr/>
        </p:nvSpPr>
        <p:spPr>
          <a:xfrm>
            <a:off x="8441386" y="892835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22" y="1"/>
                </a:moveTo>
                <a:cubicBezTo>
                  <a:pt x="22" y="22"/>
                  <a:pt x="1" y="46"/>
                  <a:pt x="22" y="46"/>
                </a:cubicBezTo>
                <a:cubicBezTo>
                  <a:pt x="22" y="57"/>
                  <a:pt x="28" y="62"/>
                  <a:pt x="37" y="62"/>
                </a:cubicBezTo>
                <a:cubicBezTo>
                  <a:pt x="45" y="62"/>
                  <a:pt x="57" y="57"/>
                  <a:pt x="68" y="46"/>
                </a:cubicBezTo>
                <a:lnTo>
                  <a:pt x="68" y="22"/>
                </a:lnTo>
                <a:cubicBezTo>
                  <a:pt x="68" y="1"/>
                  <a:pt x="46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36"/>
          <p:cNvSpPr/>
          <p:nvPr/>
        </p:nvSpPr>
        <p:spPr>
          <a:xfrm>
            <a:off x="8441386" y="890145"/>
            <a:ext cx="14398" cy="13449"/>
          </a:xfrm>
          <a:custGeom>
            <a:avLst/>
            <a:gdLst/>
            <a:ahLst/>
            <a:cxnLst/>
            <a:rect l="l" t="t" r="r" b="b"/>
            <a:pathLst>
              <a:path w="91" h="85" extrusionOk="0">
                <a:moveTo>
                  <a:pt x="68" y="39"/>
                </a:moveTo>
                <a:cubicBezTo>
                  <a:pt x="68" y="39"/>
                  <a:pt x="68" y="63"/>
                  <a:pt x="46" y="63"/>
                </a:cubicBezTo>
                <a:lnTo>
                  <a:pt x="22" y="63"/>
                </a:lnTo>
                <a:cubicBezTo>
                  <a:pt x="22" y="39"/>
                  <a:pt x="22" y="39"/>
                  <a:pt x="46" y="39"/>
                </a:cubicBezTo>
                <a:close/>
                <a:moveTo>
                  <a:pt x="57" y="0"/>
                </a:moveTo>
                <a:cubicBezTo>
                  <a:pt x="45" y="0"/>
                  <a:pt x="34" y="6"/>
                  <a:pt x="22" y="18"/>
                </a:cubicBezTo>
                <a:cubicBezTo>
                  <a:pt x="1" y="18"/>
                  <a:pt x="1" y="63"/>
                  <a:pt x="1" y="85"/>
                </a:cubicBezTo>
                <a:lnTo>
                  <a:pt x="68" y="85"/>
                </a:lnTo>
                <a:cubicBezTo>
                  <a:pt x="91" y="63"/>
                  <a:pt x="91" y="39"/>
                  <a:pt x="91" y="18"/>
                </a:cubicBezTo>
                <a:cubicBezTo>
                  <a:pt x="79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36"/>
          <p:cNvSpPr/>
          <p:nvPr/>
        </p:nvSpPr>
        <p:spPr>
          <a:xfrm>
            <a:off x="8520021" y="835717"/>
            <a:ext cx="10759" cy="8860"/>
          </a:xfrm>
          <a:custGeom>
            <a:avLst/>
            <a:gdLst/>
            <a:ahLst/>
            <a:cxnLst/>
            <a:rect l="l" t="t" r="r" b="b"/>
            <a:pathLst>
              <a:path w="68" h="56" extrusionOk="0">
                <a:moveTo>
                  <a:pt x="0" y="1"/>
                </a:moveTo>
                <a:lnTo>
                  <a:pt x="0" y="46"/>
                </a:lnTo>
                <a:cubicBezTo>
                  <a:pt x="15" y="46"/>
                  <a:pt x="20" y="55"/>
                  <a:pt x="28" y="55"/>
                </a:cubicBezTo>
                <a:cubicBezTo>
                  <a:pt x="32" y="55"/>
                  <a:pt x="38" y="53"/>
                  <a:pt x="46" y="46"/>
                </a:cubicBezTo>
                <a:cubicBezTo>
                  <a:pt x="67" y="46"/>
                  <a:pt x="67" y="22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36"/>
          <p:cNvSpPr/>
          <p:nvPr/>
        </p:nvSpPr>
        <p:spPr>
          <a:xfrm>
            <a:off x="8516224" y="832078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4"/>
                </a:moveTo>
                <a:lnTo>
                  <a:pt x="70" y="45"/>
                </a:lnTo>
                <a:lnTo>
                  <a:pt x="70" y="69"/>
                </a:lnTo>
                <a:cubicBezTo>
                  <a:pt x="46" y="69"/>
                  <a:pt x="46" y="69"/>
                  <a:pt x="46" y="45"/>
                </a:cubicBezTo>
                <a:lnTo>
                  <a:pt x="46" y="24"/>
                </a:lnTo>
                <a:close/>
                <a:moveTo>
                  <a:pt x="24" y="0"/>
                </a:moveTo>
                <a:cubicBezTo>
                  <a:pt x="1" y="24"/>
                  <a:pt x="1" y="45"/>
                  <a:pt x="24" y="69"/>
                </a:cubicBezTo>
                <a:cubicBezTo>
                  <a:pt x="24" y="90"/>
                  <a:pt x="46" y="90"/>
                  <a:pt x="46" y="90"/>
                </a:cubicBezTo>
                <a:lnTo>
                  <a:pt x="70" y="90"/>
                </a:lnTo>
                <a:cubicBezTo>
                  <a:pt x="91" y="69"/>
                  <a:pt x="91" y="69"/>
                  <a:pt x="91" y="45"/>
                </a:cubicBezTo>
                <a:lnTo>
                  <a:pt x="91" y="24"/>
                </a:lnTo>
                <a:cubicBezTo>
                  <a:pt x="70" y="0"/>
                  <a:pt x="70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36"/>
          <p:cNvSpPr/>
          <p:nvPr/>
        </p:nvSpPr>
        <p:spPr>
          <a:xfrm>
            <a:off x="8501984" y="968622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32" y="1"/>
                </a:moveTo>
                <a:cubicBezTo>
                  <a:pt x="24" y="1"/>
                  <a:pt x="12" y="7"/>
                  <a:pt x="1" y="18"/>
                </a:cubicBezTo>
                <a:lnTo>
                  <a:pt x="1" y="40"/>
                </a:lnTo>
                <a:cubicBezTo>
                  <a:pt x="24" y="63"/>
                  <a:pt x="46" y="63"/>
                  <a:pt x="46" y="63"/>
                </a:cubicBezTo>
                <a:cubicBezTo>
                  <a:pt x="69" y="40"/>
                  <a:pt x="69" y="18"/>
                  <a:pt x="46" y="18"/>
                </a:cubicBezTo>
                <a:cubicBezTo>
                  <a:pt x="46" y="7"/>
                  <a:pt x="40" y="1"/>
                  <a:pt x="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36"/>
          <p:cNvSpPr/>
          <p:nvPr/>
        </p:nvSpPr>
        <p:spPr>
          <a:xfrm>
            <a:off x="8498503" y="965141"/>
            <a:ext cx="14556" cy="17088"/>
          </a:xfrm>
          <a:custGeom>
            <a:avLst/>
            <a:gdLst/>
            <a:ahLst/>
            <a:cxnLst/>
            <a:rect l="l" t="t" r="r" b="b"/>
            <a:pathLst>
              <a:path w="92" h="108" extrusionOk="0">
                <a:moveTo>
                  <a:pt x="68" y="40"/>
                </a:moveTo>
                <a:lnTo>
                  <a:pt x="68" y="62"/>
                </a:lnTo>
                <a:lnTo>
                  <a:pt x="46" y="62"/>
                </a:lnTo>
                <a:lnTo>
                  <a:pt x="46" y="40"/>
                </a:lnTo>
                <a:close/>
                <a:moveTo>
                  <a:pt x="57" y="1"/>
                </a:moveTo>
                <a:cubicBezTo>
                  <a:pt x="46" y="1"/>
                  <a:pt x="34" y="6"/>
                  <a:pt x="23" y="17"/>
                </a:cubicBezTo>
                <a:lnTo>
                  <a:pt x="1" y="40"/>
                </a:lnTo>
                <a:cubicBezTo>
                  <a:pt x="1" y="62"/>
                  <a:pt x="1" y="62"/>
                  <a:pt x="23" y="85"/>
                </a:cubicBezTo>
                <a:lnTo>
                  <a:pt x="46" y="107"/>
                </a:lnTo>
                <a:cubicBezTo>
                  <a:pt x="68" y="107"/>
                  <a:pt x="68" y="85"/>
                  <a:pt x="68" y="85"/>
                </a:cubicBezTo>
                <a:cubicBezTo>
                  <a:pt x="91" y="85"/>
                  <a:pt x="91" y="62"/>
                  <a:pt x="91" y="62"/>
                </a:cubicBezTo>
                <a:lnTo>
                  <a:pt x="91" y="17"/>
                </a:lnTo>
                <a:cubicBezTo>
                  <a:pt x="79" y="6"/>
                  <a:pt x="68" y="1"/>
                  <a:pt x="5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36"/>
          <p:cNvSpPr/>
          <p:nvPr/>
        </p:nvSpPr>
        <p:spPr>
          <a:xfrm>
            <a:off x="8577138" y="910555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22" y="1"/>
                </a:moveTo>
                <a:cubicBezTo>
                  <a:pt x="1" y="24"/>
                  <a:pt x="1" y="46"/>
                  <a:pt x="1" y="46"/>
                </a:cubicBezTo>
                <a:cubicBezTo>
                  <a:pt x="11" y="58"/>
                  <a:pt x="23" y="63"/>
                  <a:pt x="31" y="63"/>
                </a:cubicBezTo>
                <a:cubicBezTo>
                  <a:pt x="40" y="63"/>
                  <a:pt x="46" y="58"/>
                  <a:pt x="46" y="46"/>
                </a:cubicBezTo>
                <a:cubicBezTo>
                  <a:pt x="67" y="46"/>
                  <a:pt x="67" y="24"/>
                  <a:pt x="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36"/>
          <p:cNvSpPr/>
          <p:nvPr/>
        </p:nvSpPr>
        <p:spPr>
          <a:xfrm>
            <a:off x="8573499" y="908024"/>
            <a:ext cx="18037" cy="13607"/>
          </a:xfrm>
          <a:custGeom>
            <a:avLst/>
            <a:gdLst/>
            <a:ahLst/>
            <a:cxnLst/>
            <a:rect l="l" t="t" r="r" b="b"/>
            <a:pathLst>
              <a:path w="114" h="86" extrusionOk="0">
                <a:moveTo>
                  <a:pt x="69" y="40"/>
                </a:moveTo>
                <a:lnTo>
                  <a:pt x="69" y="62"/>
                </a:lnTo>
                <a:lnTo>
                  <a:pt x="45" y="62"/>
                </a:lnTo>
                <a:lnTo>
                  <a:pt x="45" y="40"/>
                </a:lnTo>
                <a:close/>
                <a:moveTo>
                  <a:pt x="57" y="0"/>
                </a:moveTo>
                <a:cubicBezTo>
                  <a:pt x="46" y="0"/>
                  <a:pt x="34" y="6"/>
                  <a:pt x="24" y="17"/>
                </a:cubicBezTo>
                <a:cubicBezTo>
                  <a:pt x="0" y="17"/>
                  <a:pt x="0" y="62"/>
                  <a:pt x="24" y="62"/>
                </a:cubicBezTo>
                <a:cubicBezTo>
                  <a:pt x="24" y="85"/>
                  <a:pt x="45" y="85"/>
                  <a:pt x="45" y="85"/>
                </a:cubicBezTo>
                <a:lnTo>
                  <a:pt x="90" y="85"/>
                </a:lnTo>
                <a:cubicBezTo>
                  <a:pt x="114" y="62"/>
                  <a:pt x="114" y="40"/>
                  <a:pt x="90" y="17"/>
                </a:cubicBezTo>
                <a:cubicBezTo>
                  <a:pt x="80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36"/>
          <p:cNvSpPr/>
          <p:nvPr/>
        </p:nvSpPr>
        <p:spPr>
          <a:xfrm>
            <a:off x="8527141" y="767683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22" y="1"/>
                </a:moveTo>
                <a:cubicBezTo>
                  <a:pt x="1" y="24"/>
                  <a:pt x="1" y="46"/>
                  <a:pt x="22" y="46"/>
                </a:cubicBezTo>
                <a:cubicBezTo>
                  <a:pt x="22" y="58"/>
                  <a:pt x="28" y="63"/>
                  <a:pt x="34" y="63"/>
                </a:cubicBezTo>
                <a:cubicBezTo>
                  <a:pt x="40" y="63"/>
                  <a:pt x="46" y="58"/>
                  <a:pt x="46" y="46"/>
                </a:cubicBezTo>
                <a:cubicBezTo>
                  <a:pt x="67" y="46"/>
                  <a:pt x="67" y="24"/>
                  <a:pt x="67" y="24"/>
                </a:cubicBezTo>
                <a:cubicBezTo>
                  <a:pt x="46" y="1"/>
                  <a:pt x="22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36"/>
          <p:cNvSpPr/>
          <p:nvPr/>
        </p:nvSpPr>
        <p:spPr>
          <a:xfrm>
            <a:off x="8523502" y="764360"/>
            <a:ext cx="18037" cy="14398"/>
          </a:xfrm>
          <a:custGeom>
            <a:avLst/>
            <a:gdLst/>
            <a:ahLst/>
            <a:cxnLst/>
            <a:rect l="l" t="t" r="r" b="b"/>
            <a:pathLst>
              <a:path w="114" h="91" extrusionOk="0">
                <a:moveTo>
                  <a:pt x="69" y="45"/>
                </a:moveTo>
                <a:lnTo>
                  <a:pt x="69" y="67"/>
                </a:lnTo>
                <a:lnTo>
                  <a:pt x="45" y="67"/>
                </a:lnTo>
                <a:lnTo>
                  <a:pt x="45" y="45"/>
                </a:lnTo>
                <a:close/>
                <a:moveTo>
                  <a:pt x="69" y="0"/>
                </a:moveTo>
                <a:cubicBezTo>
                  <a:pt x="45" y="0"/>
                  <a:pt x="45" y="0"/>
                  <a:pt x="24" y="22"/>
                </a:cubicBezTo>
                <a:cubicBezTo>
                  <a:pt x="24" y="22"/>
                  <a:pt x="0" y="67"/>
                  <a:pt x="24" y="90"/>
                </a:cubicBezTo>
                <a:lnTo>
                  <a:pt x="90" y="90"/>
                </a:lnTo>
                <a:lnTo>
                  <a:pt x="114" y="67"/>
                </a:lnTo>
                <a:cubicBezTo>
                  <a:pt x="114" y="45"/>
                  <a:pt x="114" y="45"/>
                  <a:pt x="90" y="22"/>
                </a:cubicBezTo>
                <a:lnTo>
                  <a:pt x="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36"/>
          <p:cNvSpPr/>
          <p:nvPr/>
        </p:nvSpPr>
        <p:spPr>
          <a:xfrm>
            <a:off x="8584258" y="842837"/>
            <a:ext cx="10759" cy="10759"/>
          </a:xfrm>
          <a:custGeom>
            <a:avLst/>
            <a:gdLst/>
            <a:ahLst/>
            <a:cxnLst/>
            <a:rect l="l" t="t" r="r" b="b"/>
            <a:pathLst>
              <a:path w="68" h="68" extrusionOk="0">
                <a:moveTo>
                  <a:pt x="22" y="1"/>
                </a:moveTo>
                <a:cubicBezTo>
                  <a:pt x="22" y="22"/>
                  <a:pt x="1" y="46"/>
                  <a:pt x="22" y="46"/>
                </a:cubicBezTo>
                <a:cubicBezTo>
                  <a:pt x="22" y="67"/>
                  <a:pt x="46" y="67"/>
                  <a:pt x="68" y="67"/>
                </a:cubicBezTo>
                <a:lnTo>
                  <a:pt x="68" y="22"/>
                </a:lnTo>
                <a:cubicBezTo>
                  <a:pt x="68" y="1"/>
                  <a:pt x="46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36"/>
          <p:cNvSpPr/>
          <p:nvPr/>
        </p:nvSpPr>
        <p:spPr>
          <a:xfrm>
            <a:off x="8584258" y="840147"/>
            <a:ext cx="14398" cy="17088"/>
          </a:xfrm>
          <a:custGeom>
            <a:avLst/>
            <a:gdLst/>
            <a:ahLst/>
            <a:cxnLst/>
            <a:rect l="l" t="t" r="r" b="b"/>
            <a:pathLst>
              <a:path w="91" h="108" extrusionOk="0">
                <a:moveTo>
                  <a:pt x="46" y="39"/>
                </a:moveTo>
                <a:cubicBezTo>
                  <a:pt x="68" y="39"/>
                  <a:pt x="68" y="63"/>
                  <a:pt x="46" y="63"/>
                </a:cubicBezTo>
                <a:lnTo>
                  <a:pt x="22" y="63"/>
                </a:lnTo>
                <a:lnTo>
                  <a:pt x="22" y="39"/>
                </a:lnTo>
                <a:close/>
                <a:moveTo>
                  <a:pt x="57" y="0"/>
                </a:moveTo>
                <a:cubicBezTo>
                  <a:pt x="45" y="0"/>
                  <a:pt x="34" y="6"/>
                  <a:pt x="22" y="18"/>
                </a:cubicBezTo>
                <a:cubicBezTo>
                  <a:pt x="1" y="18"/>
                  <a:pt x="1" y="39"/>
                  <a:pt x="1" y="39"/>
                </a:cubicBezTo>
                <a:lnTo>
                  <a:pt x="1" y="84"/>
                </a:lnTo>
                <a:cubicBezTo>
                  <a:pt x="22" y="84"/>
                  <a:pt x="22" y="84"/>
                  <a:pt x="46" y="108"/>
                </a:cubicBezTo>
                <a:lnTo>
                  <a:pt x="68" y="84"/>
                </a:lnTo>
                <a:cubicBezTo>
                  <a:pt x="91" y="63"/>
                  <a:pt x="91" y="39"/>
                  <a:pt x="91" y="18"/>
                </a:cubicBezTo>
                <a:cubicBezTo>
                  <a:pt x="79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36"/>
          <p:cNvSpPr/>
          <p:nvPr/>
        </p:nvSpPr>
        <p:spPr>
          <a:xfrm>
            <a:off x="8570018" y="978590"/>
            <a:ext cx="10759" cy="8860"/>
          </a:xfrm>
          <a:custGeom>
            <a:avLst/>
            <a:gdLst/>
            <a:ahLst/>
            <a:cxnLst/>
            <a:rect l="l" t="t" r="r" b="b"/>
            <a:pathLst>
              <a:path w="68" h="56" extrusionOk="0">
                <a:moveTo>
                  <a:pt x="0" y="0"/>
                </a:moveTo>
                <a:lnTo>
                  <a:pt x="0" y="46"/>
                </a:lnTo>
                <a:cubicBezTo>
                  <a:pt x="0" y="46"/>
                  <a:pt x="10" y="55"/>
                  <a:pt x="23" y="55"/>
                </a:cubicBezTo>
                <a:cubicBezTo>
                  <a:pt x="30" y="55"/>
                  <a:pt x="38" y="53"/>
                  <a:pt x="46" y="46"/>
                </a:cubicBezTo>
                <a:cubicBezTo>
                  <a:pt x="46" y="46"/>
                  <a:pt x="67" y="22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36"/>
          <p:cNvSpPr/>
          <p:nvPr/>
        </p:nvSpPr>
        <p:spPr>
          <a:xfrm>
            <a:off x="8566221" y="974951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3"/>
                </a:moveTo>
                <a:lnTo>
                  <a:pt x="70" y="45"/>
                </a:lnTo>
                <a:lnTo>
                  <a:pt x="46" y="69"/>
                </a:lnTo>
                <a:lnTo>
                  <a:pt x="24" y="45"/>
                </a:lnTo>
                <a:lnTo>
                  <a:pt x="46" y="23"/>
                </a:lnTo>
                <a:close/>
                <a:moveTo>
                  <a:pt x="24" y="0"/>
                </a:moveTo>
                <a:cubicBezTo>
                  <a:pt x="1" y="23"/>
                  <a:pt x="1" y="23"/>
                  <a:pt x="1" y="45"/>
                </a:cubicBezTo>
                <a:lnTo>
                  <a:pt x="1" y="69"/>
                </a:lnTo>
                <a:cubicBezTo>
                  <a:pt x="24" y="90"/>
                  <a:pt x="24" y="90"/>
                  <a:pt x="46" y="90"/>
                </a:cubicBezTo>
                <a:lnTo>
                  <a:pt x="70" y="90"/>
                </a:lnTo>
                <a:cubicBezTo>
                  <a:pt x="91" y="69"/>
                  <a:pt x="91" y="45"/>
                  <a:pt x="91" y="23"/>
                </a:cubicBezTo>
                <a:cubicBezTo>
                  <a:pt x="70" y="0"/>
                  <a:pt x="46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36"/>
          <p:cNvSpPr/>
          <p:nvPr/>
        </p:nvSpPr>
        <p:spPr>
          <a:xfrm>
            <a:off x="8491383" y="1035707"/>
            <a:ext cx="10759" cy="9968"/>
          </a:xfrm>
          <a:custGeom>
            <a:avLst/>
            <a:gdLst/>
            <a:ahLst/>
            <a:cxnLst/>
            <a:rect l="l" t="t" r="r" b="b"/>
            <a:pathLst>
              <a:path w="68" h="63" extrusionOk="0">
                <a:moveTo>
                  <a:pt x="22" y="1"/>
                </a:moveTo>
                <a:cubicBezTo>
                  <a:pt x="1" y="22"/>
                  <a:pt x="1" y="46"/>
                  <a:pt x="22" y="46"/>
                </a:cubicBezTo>
                <a:cubicBezTo>
                  <a:pt x="22" y="57"/>
                  <a:pt x="28" y="62"/>
                  <a:pt x="37" y="62"/>
                </a:cubicBezTo>
                <a:cubicBezTo>
                  <a:pt x="45" y="62"/>
                  <a:pt x="57" y="57"/>
                  <a:pt x="68" y="46"/>
                </a:cubicBezTo>
                <a:lnTo>
                  <a:pt x="68" y="22"/>
                </a:lnTo>
                <a:cubicBezTo>
                  <a:pt x="46" y="1"/>
                  <a:pt x="46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36"/>
          <p:cNvSpPr/>
          <p:nvPr/>
        </p:nvSpPr>
        <p:spPr>
          <a:xfrm>
            <a:off x="8491383" y="1033017"/>
            <a:ext cx="14556" cy="13449"/>
          </a:xfrm>
          <a:custGeom>
            <a:avLst/>
            <a:gdLst/>
            <a:ahLst/>
            <a:cxnLst/>
            <a:rect l="l" t="t" r="r" b="b"/>
            <a:pathLst>
              <a:path w="92" h="85" extrusionOk="0">
                <a:moveTo>
                  <a:pt x="46" y="39"/>
                </a:moveTo>
                <a:lnTo>
                  <a:pt x="46" y="63"/>
                </a:lnTo>
                <a:lnTo>
                  <a:pt x="22" y="63"/>
                </a:lnTo>
                <a:lnTo>
                  <a:pt x="22" y="39"/>
                </a:lnTo>
                <a:close/>
                <a:moveTo>
                  <a:pt x="45" y="0"/>
                </a:moveTo>
                <a:cubicBezTo>
                  <a:pt x="34" y="0"/>
                  <a:pt x="22" y="6"/>
                  <a:pt x="22" y="18"/>
                </a:cubicBezTo>
                <a:cubicBezTo>
                  <a:pt x="1" y="18"/>
                  <a:pt x="1" y="39"/>
                  <a:pt x="1" y="39"/>
                </a:cubicBezTo>
                <a:lnTo>
                  <a:pt x="1" y="85"/>
                </a:lnTo>
                <a:lnTo>
                  <a:pt x="68" y="85"/>
                </a:lnTo>
                <a:lnTo>
                  <a:pt x="91" y="63"/>
                </a:lnTo>
                <a:cubicBezTo>
                  <a:pt x="91" y="39"/>
                  <a:pt x="91" y="39"/>
                  <a:pt x="68" y="18"/>
                </a:cubicBezTo>
                <a:cubicBezTo>
                  <a:pt x="68" y="6"/>
                  <a:pt x="56" y="0"/>
                  <a:pt x="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36"/>
          <p:cNvSpPr/>
          <p:nvPr/>
        </p:nvSpPr>
        <p:spPr>
          <a:xfrm>
            <a:off x="8334271" y="674808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22" y="1"/>
                </a:moveTo>
                <a:cubicBezTo>
                  <a:pt x="0" y="24"/>
                  <a:pt x="0" y="24"/>
                  <a:pt x="22" y="46"/>
                </a:cubicBezTo>
                <a:cubicBezTo>
                  <a:pt x="22" y="58"/>
                  <a:pt x="28" y="63"/>
                  <a:pt x="37" y="63"/>
                </a:cubicBezTo>
                <a:cubicBezTo>
                  <a:pt x="45" y="63"/>
                  <a:pt x="56" y="58"/>
                  <a:pt x="67" y="46"/>
                </a:cubicBezTo>
                <a:lnTo>
                  <a:pt x="67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36"/>
          <p:cNvSpPr/>
          <p:nvPr/>
        </p:nvSpPr>
        <p:spPr>
          <a:xfrm>
            <a:off x="8334271" y="672276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46" y="40"/>
                </a:moveTo>
                <a:cubicBezTo>
                  <a:pt x="67" y="40"/>
                  <a:pt x="67" y="62"/>
                  <a:pt x="46" y="62"/>
                </a:cubicBezTo>
                <a:lnTo>
                  <a:pt x="22" y="62"/>
                </a:lnTo>
                <a:lnTo>
                  <a:pt x="22" y="40"/>
                </a:lnTo>
                <a:close/>
                <a:moveTo>
                  <a:pt x="45" y="0"/>
                </a:moveTo>
                <a:cubicBezTo>
                  <a:pt x="33" y="0"/>
                  <a:pt x="22" y="6"/>
                  <a:pt x="22" y="17"/>
                </a:cubicBezTo>
                <a:cubicBezTo>
                  <a:pt x="0" y="17"/>
                  <a:pt x="0" y="62"/>
                  <a:pt x="0" y="62"/>
                </a:cubicBezTo>
                <a:cubicBezTo>
                  <a:pt x="22" y="85"/>
                  <a:pt x="22" y="85"/>
                  <a:pt x="46" y="85"/>
                </a:cubicBezTo>
                <a:lnTo>
                  <a:pt x="67" y="85"/>
                </a:lnTo>
                <a:cubicBezTo>
                  <a:pt x="91" y="62"/>
                  <a:pt x="91" y="40"/>
                  <a:pt x="67" y="17"/>
                </a:cubicBezTo>
                <a:cubicBezTo>
                  <a:pt x="67" y="6"/>
                  <a:pt x="56" y="0"/>
                  <a:pt x="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36"/>
          <p:cNvSpPr/>
          <p:nvPr/>
        </p:nvSpPr>
        <p:spPr>
          <a:xfrm>
            <a:off x="8394869" y="749962"/>
            <a:ext cx="10917" cy="9968"/>
          </a:xfrm>
          <a:custGeom>
            <a:avLst/>
            <a:gdLst/>
            <a:ahLst/>
            <a:cxnLst/>
            <a:rect l="l" t="t" r="r" b="b"/>
            <a:pathLst>
              <a:path w="69" h="63" extrusionOk="0">
                <a:moveTo>
                  <a:pt x="0" y="1"/>
                </a:moveTo>
                <a:lnTo>
                  <a:pt x="0" y="46"/>
                </a:lnTo>
                <a:cubicBezTo>
                  <a:pt x="12" y="57"/>
                  <a:pt x="18" y="62"/>
                  <a:pt x="24" y="62"/>
                </a:cubicBezTo>
                <a:cubicBezTo>
                  <a:pt x="29" y="62"/>
                  <a:pt x="35" y="57"/>
                  <a:pt x="46" y="46"/>
                </a:cubicBezTo>
                <a:cubicBezTo>
                  <a:pt x="69" y="46"/>
                  <a:pt x="69" y="22"/>
                  <a:pt x="46" y="22"/>
                </a:cubicBezTo>
                <a:cubicBezTo>
                  <a:pt x="46" y="1"/>
                  <a:pt x="2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36"/>
          <p:cNvSpPr/>
          <p:nvPr/>
        </p:nvSpPr>
        <p:spPr>
          <a:xfrm>
            <a:off x="8391388" y="747272"/>
            <a:ext cx="14398" cy="13449"/>
          </a:xfrm>
          <a:custGeom>
            <a:avLst/>
            <a:gdLst/>
            <a:ahLst/>
            <a:cxnLst/>
            <a:rect l="l" t="t" r="r" b="b"/>
            <a:pathLst>
              <a:path w="91" h="85" extrusionOk="0">
                <a:moveTo>
                  <a:pt x="68" y="39"/>
                </a:moveTo>
                <a:lnTo>
                  <a:pt x="68" y="63"/>
                </a:lnTo>
                <a:lnTo>
                  <a:pt x="46" y="63"/>
                </a:lnTo>
                <a:cubicBezTo>
                  <a:pt x="22" y="63"/>
                  <a:pt x="22" y="39"/>
                  <a:pt x="22" y="39"/>
                </a:cubicBezTo>
                <a:close/>
                <a:moveTo>
                  <a:pt x="57" y="0"/>
                </a:moveTo>
                <a:cubicBezTo>
                  <a:pt x="45" y="0"/>
                  <a:pt x="34" y="6"/>
                  <a:pt x="22" y="18"/>
                </a:cubicBezTo>
                <a:cubicBezTo>
                  <a:pt x="1" y="18"/>
                  <a:pt x="1" y="39"/>
                  <a:pt x="1" y="39"/>
                </a:cubicBezTo>
                <a:cubicBezTo>
                  <a:pt x="1" y="63"/>
                  <a:pt x="1" y="63"/>
                  <a:pt x="22" y="85"/>
                </a:cubicBezTo>
                <a:lnTo>
                  <a:pt x="68" y="85"/>
                </a:lnTo>
                <a:cubicBezTo>
                  <a:pt x="91" y="85"/>
                  <a:pt x="91" y="63"/>
                  <a:pt x="91" y="63"/>
                </a:cubicBezTo>
                <a:lnTo>
                  <a:pt x="91" y="18"/>
                </a:lnTo>
                <a:cubicBezTo>
                  <a:pt x="79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36"/>
          <p:cNvSpPr/>
          <p:nvPr/>
        </p:nvSpPr>
        <p:spPr>
          <a:xfrm>
            <a:off x="8327151" y="741260"/>
            <a:ext cx="10759" cy="8860"/>
          </a:xfrm>
          <a:custGeom>
            <a:avLst/>
            <a:gdLst/>
            <a:ahLst/>
            <a:cxnLst/>
            <a:rect l="l" t="t" r="r" b="b"/>
            <a:pathLst>
              <a:path w="68" h="56" extrusionOk="0">
                <a:moveTo>
                  <a:pt x="28" y="0"/>
                </a:moveTo>
                <a:cubicBezTo>
                  <a:pt x="25" y="0"/>
                  <a:pt x="22" y="3"/>
                  <a:pt x="22" y="11"/>
                </a:cubicBezTo>
                <a:cubicBezTo>
                  <a:pt x="0" y="11"/>
                  <a:pt x="0" y="32"/>
                  <a:pt x="0" y="56"/>
                </a:cubicBezTo>
                <a:lnTo>
                  <a:pt x="45" y="56"/>
                </a:lnTo>
                <a:cubicBezTo>
                  <a:pt x="67" y="56"/>
                  <a:pt x="67" y="32"/>
                  <a:pt x="45" y="11"/>
                </a:cubicBezTo>
                <a:cubicBezTo>
                  <a:pt x="45" y="11"/>
                  <a:pt x="35" y="0"/>
                  <a:pt x="2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36"/>
          <p:cNvSpPr/>
          <p:nvPr/>
        </p:nvSpPr>
        <p:spPr>
          <a:xfrm>
            <a:off x="8323354" y="739203"/>
            <a:ext cx="14556" cy="14398"/>
          </a:xfrm>
          <a:custGeom>
            <a:avLst/>
            <a:gdLst/>
            <a:ahLst/>
            <a:cxnLst/>
            <a:rect l="l" t="t" r="r" b="b"/>
            <a:pathLst>
              <a:path w="92" h="91" extrusionOk="0">
                <a:moveTo>
                  <a:pt x="46" y="24"/>
                </a:moveTo>
                <a:cubicBezTo>
                  <a:pt x="69" y="24"/>
                  <a:pt x="69" y="24"/>
                  <a:pt x="69" y="45"/>
                </a:cubicBezTo>
                <a:cubicBezTo>
                  <a:pt x="69" y="69"/>
                  <a:pt x="46" y="69"/>
                  <a:pt x="46" y="69"/>
                </a:cubicBezTo>
                <a:lnTo>
                  <a:pt x="46" y="45"/>
                </a:lnTo>
                <a:lnTo>
                  <a:pt x="46" y="24"/>
                </a:lnTo>
                <a:close/>
                <a:moveTo>
                  <a:pt x="24" y="0"/>
                </a:moveTo>
                <a:cubicBezTo>
                  <a:pt x="1" y="24"/>
                  <a:pt x="1" y="45"/>
                  <a:pt x="24" y="69"/>
                </a:cubicBezTo>
                <a:cubicBezTo>
                  <a:pt x="24" y="90"/>
                  <a:pt x="46" y="90"/>
                  <a:pt x="46" y="90"/>
                </a:cubicBezTo>
                <a:lnTo>
                  <a:pt x="91" y="90"/>
                </a:lnTo>
                <a:lnTo>
                  <a:pt x="91" y="45"/>
                </a:lnTo>
                <a:lnTo>
                  <a:pt x="91" y="24"/>
                </a:lnTo>
                <a:cubicBezTo>
                  <a:pt x="69" y="0"/>
                  <a:pt x="46" y="0"/>
                  <a:pt x="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36"/>
          <p:cNvSpPr/>
          <p:nvPr/>
        </p:nvSpPr>
        <p:spPr>
          <a:xfrm>
            <a:off x="8401989" y="682877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38" y="1"/>
                </a:moveTo>
                <a:cubicBezTo>
                  <a:pt x="29" y="1"/>
                  <a:pt x="24" y="7"/>
                  <a:pt x="24" y="18"/>
                </a:cubicBezTo>
                <a:cubicBezTo>
                  <a:pt x="1" y="18"/>
                  <a:pt x="1" y="40"/>
                  <a:pt x="24" y="40"/>
                </a:cubicBezTo>
                <a:cubicBezTo>
                  <a:pt x="24" y="64"/>
                  <a:pt x="46" y="64"/>
                  <a:pt x="46" y="64"/>
                </a:cubicBezTo>
                <a:cubicBezTo>
                  <a:pt x="69" y="40"/>
                  <a:pt x="69" y="18"/>
                  <a:pt x="69" y="18"/>
                </a:cubicBezTo>
                <a:cubicBezTo>
                  <a:pt x="57" y="7"/>
                  <a:pt x="46" y="1"/>
                  <a:pt x="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36"/>
          <p:cNvSpPr/>
          <p:nvPr/>
        </p:nvSpPr>
        <p:spPr>
          <a:xfrm>
            <a:off x="8398508" y="681928"/>
            <a:ext cx="17879" cy="14556"/>
          </a:xfrm>
          <a:custGeom>
            <a:avLst/>
            <a:gdLst/>
            <a:ahLst/>
            <a:cxnLst/>
            <a:rect l="l" t="t" r="r" b="b"/>
            <a:pathLst>
              <a:path w="113" h="92" extrusionOk="0">
                <a:moveTo>
                  <a:pt x="68" y="24"/>
                </a:moveTo>
                <a:lnTo>
                  <a:pt x="68" y="46"/>
                </a:lnTo>
                <a:lnTo>
                  <a:pt x="46" y="46"/>
                </a:lnTo>
                <a:lnTo>
                  <a:pt x="46" y="24"/>
                </a:lnTo>
                <a:close/>
                <a:moveTo>
                  <a:pt x="23" y="1"/>
                </a:moveTo>
                <a:cubicBezTo>
                  <a:pt x="1" y="24"/>
                  <a:pt x="1" y="46"/>
                  <a:pt x="23" y="70"/>
                </a:cubicBezTo>
                <a:cubicBezTo>
                  <a:pt x="23" y="70"/>
                  <a:pt x="46" y="91"/>
                  <a:pt x="68" y="91"/>
                </a:cubicBezTo>
                <a:lnTo>
                  <a:pt x="91" y="70"/>
                </a:lnTo>
                <a:lnTo>
                  <a:pt x="113" y="46"/>
                </a:lnTo>
                <a:cubicBezTo>
                  <a:pt x="113" y="24"/>
                  <a:pt x="113" y="24"/>
                  <a:pt x="9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36"/>
          <p:cNvSpPr/>
          <p:nvPr/>
        </p:nvSpPr>
        <p:spPr>
          <a:xfrm>
            <a:off x="8384268" y="817680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22" y="1"/>
                </a:moveTo>
                <a:cubicBezTo>
                  <a:pt x="1" y="24"/>
                  <a:pt x="1" y="24"/>
                  <a:pt x="22" y="46"/>
                </a:cubicBezTo>
                <a:cubicBezTo>
                  <a:pt x="22" y="58"/>
                  <a:pt x="28" y="63"/>
                  <a:pt x="34" y="63"/>
                </a:cubicBezTo>
                <a:cubicBezTo>
                  <a:pt x="40" y="63"/>
                  <a:pt x="46" y="58"/>
                  <a:pt x="46" y="46"/>
                </a:cubicBezTo>
                <a:cubicBezTo>
                  <a:pt x="67" y="46"/>
                  <a:pt x="67" y="24"/>
                  <a:pt x="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36"/>
          <p:cNvSpPr/>
          <p:nvPr/>
        </p:nvSpPr>
        <p:spPr>
          <a:xfrm>
            <a:off x="8384268" y="815149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46" y="17"/>
                </a:moveTo>
                <a:lnTo>
                  <a:pt x="46" y="40"/>
                </a:lnTo>
                <a:lnTo>
                  <a:pt x="46" y="62"/>
                </a:lnTo>
                <a:lnTo>
                  <a:pt x="22" y="62"/>
                </a:lnTo>
                <a:lnTo>
                  <a:pt x="22" y="40"/>
                </a:lnTo>
                <a:lnTo>
                  <a:pt x="46" y="17"/>
                </a:lnTo>
                <a:close/>
                <a:moveTo>
                  <a:pt x="42" y="0"/>
                </a:moveTo>
                <a:cubicBezTo>
                  <a:pt x="28" y="0"/>
                  <a:pt x="11" y="6"/>
                  <a:pt x="1" y="17"/>
                </a:cubicBezTo>
                <a:lnTo>
                  <a:pt x="1" y="40"/>
                </a:lnTo>
                <a:lnTo>
                  <a:pt x="1" y="62"/>
                </a:lnTo>
                <a:cubicBezTo>
                  <a:pt x="1" y="85"/>
                  <a:pt x="22" y="85"/>
                  <a:pt x="46" y="85"/>
                </a:cubicBezTo>
                <a:lnTo>
                  <a:pt x="67" y="85"/>
                </a:lnTo>
                <a:cubicBezTo>
                  <a:pt x="67" y="62"/>
                  <a:pt x="91" y="62"/>
                  <a:pt x="91" y="40"/>
                </a:cubicBezTo>
                <a:cubicBezTo>
                  <a:pt x="91" y="40"/>
                  <a:pt x="91" y="17"/>
                  <a:pt x="67" y="17"/>
                </a:cubicBezTo>
                <a:cubicBezTo>
                  <a:pt x="67" y="6"/>
                  <a:pt x="56" y="0"/>
                  <a:pt x="4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36"/>
          <p:cNvSpPr/>
          <p:nvPr/>
        </p:nvSpPr>
        <p:spPr>
          <a:xfrm>
            <a:off x="8459106" y="758031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46" y="0"/>
                </a:moveTo>
                <a:cubicBezTo>
                  <a:pt x="40" y="0"/>
                  <a:pt x="35" y="6"/>
                  <a:pt x="24" y="17"/>
                </a:cubicBezTo>
                <a:cubicBezTo>
                  <a:pt x="1" y="17"/>
                  <a:pt x="1" y="40"/>
                  <a:pt x="24" y="62"/>
                </a:cubicBezTo>
                <a:lnTo>
                  <a:pt x="69" y="62"/>
                </a:lnTo>
                <a:lnTo>
                  <a:pt x="69" y="17"/>
                </a:lnTo>
                <a:cubicBezTo>
                  <a:pt x="58" y="6"/>
                  <a:pt x="52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36"/>
          <p:cNvSpPr/>
          <p:nvPr/>
        </p:nvSpPr>
        <p:spPr>
          <a:xfrm>
            <a:off x="8459106" y="757082"/>
            <a:ext cx="14398" cy="14556"/>
          </a:xfrm>
          <a:custGeom>
            <a:avLst/>
            <a:gdLst/>
            <a:ahLst/>
            <a:cxnLst/>
            <a:rect l="l" t="t" r="r" b="b"/>
            <a:pathLst>
              <a:path w="91" h="92" extrusionOk="0">
                <a:moveTo>
                  <a:pt x="46" y="23"/>
                </a:moveTo>
                <a:cubicBezTo>
                  <a:pt x="69" y="46"/>
                  <a:pt x="69" y="46"/>
                  <a:pt x="46" y="46"/>
                </a:cubicBezTo>
                <a:lnTo>
                  <a:pt x="46" y="68"/>
                </a:lnTo>
                <a:lnTo>
                  <a:pt x="24" y="46"/>
                </a:lnTo>
                <a:lnTo>
                  <a:pt x="24" y="23"/>
                </a:lnTo>
                <a:close/>
                <a:moveTo>
                  <a:pt x="24" y="1"/>
                </a:moveTo>
                <a:cubicBezTo>
                  <a:pt x="1" y="23"/>
                  <a:pt x="1" y="23"/>
                  <a:pt x="1" y="46"/>
                </a:cubicBezTo>
                <a:lnTo>
                  <a:pt x="1" y="68"/>
                </a:lnTo>
                <a:cubicBezTo>
                  <a:pt x="24" y="91"/>
                  <a:pt x="24" y="91"/>
                  <a:pt x="46" y="91"/>
                </a:cubicBezTo>
                <a:cubicBezTo>
                  <a:pt x="46" y="91"/>
                  <a:pt x="69" y="91"/>
                  <a:pt x="69" y="68"/>
                </a:cubicBezTo>
                <a:cubicBezTo>
                  <a:pt x="91" y="68"/>
                  <a:pt x="91" y="46"/>
                  <a:pt x="69" y="23"/>
                </a:cubicBezTo>
                <a:cubicBezTo>
                  <a:pt x="69" y="1"/>
                  <a:pt x="46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36"/>
          <p:cNvSpPr/>
          <p:nvPr/>
        </p:nvSpPr>
        <p:spPr>
          <a:xfrm>
            <a:off x="8470023" y="692845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22" y="1"/>
                </a:moveTo>
                <a:cubicBezTo>
                  <a:pt x="0" y="1"/>
                  <a:pt x="0" y="22"/>
                  <a:pt x="0" y="46"/>
                </a:cubicBezTo>
                <a:cubicBezTo>
                  <a:pt x="11" y="56"/>
                  <a:pt x="22" y="62"/>
                  <a:pt x="31" y="62"/>
                </a:cubicBezTo>
                <a:cubicBezTo>
                  <a:pt x="40" y="62"/>
                  <a:pt x="45" y="56"/>
                  <a:pt x="45" y="46"/>
                </a:cubicBezTo>
                <a:cubicBezTo>
                  <a:pt x="67" y="46"/>
                  <a:pt x="67" y="22"/>
                  <a:pt x="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36"/>
          <p:cNvSpPr/>
          <p:nvPr/>
        </p:nvSpPr>
        <p:spPr>
          <a:xfrm>
            <a:off x="8466226" y="689997"/>
            <a:ext cx="14556" cy="13607"/>
          </a:xfrm>
          <a:custGeom>
            <a:avLst/>
            <a:gdLst/>
            <a:ahLst/>
            <a:cxnLst/>
            <a:rect l="l" t="t" r="r" b="b"/>
            <a:pathLst>
              <a:path w="92" h="86" extrusionOk="0">
                <a:moveTo>
                  <a:pt x="46" y="19"/>
                </a:moveTo>
                <a:cubicBezTo>
                  <a:pt x="69" y="19"/>
                  <a:pt x="69" y="40"/>
                  <a:pt x="69" y="40"/>
                </a:cubicBezTo>
                <a:lnTo>
                  <a:pt x="69" y="64"/>
                </a:lnTo>
                <a:lnTo>
                  <a:pt x="46" y="64"/>
                </a:lnTo>
                <a:lnTo>
                  <a:pt x="46" y="40"/>
                </a:lnTo>
                <a:lnTo>
                  <a:pt x="46" y="19"/>
                </a:lnTo>
                <a:close/>
                <a:moveTo>
                  <a:pt x="58" y="1"/>
                </a:moveTo>
                <a:cubicBezTo>
                  <a:pt x="46" y="1"/>
                  <a:pt x="35" y="7"/>
                  <a:pt x="24" y="19"/>
                </a:cubicBezTo>
                <a:cubicBezTo>
                  <a:pt x="1" y="19"/>
                  <a:pt x="1" y="40"/>
                  <a:pt x="24" y="64"/>
                </a:cubicBezTo>
                <a:cubicBezTo>
                  <a:pt x="24" y="85"/>
                  <a:pt x="46" y="85"/>
                  <a:pt x="46" y="85"/>
                </a:cubicBezTo>
                <a:lnTo>
                  <a:pt x="91" y="85"/>
                </a:lnTo>
                <a:lnTo>
                  <a:pt x="91" y="40"/>
                </a:lnTo>
                <a:lnTo>
                  <a:pt x="91" y="19"/>
                </a:lnTo>
                <a:cubicBezTo>
                  <a:pt x="80" y="7"/>
                  <a:pt x="69" y="1"/>
                  <a:pt x="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36"/>
          <p:cNvSpPr/>
          <p:nvPr/>
        </p:nvSpPr>
        <p:spPr>
          <a:xfrm>
            <a:off x="8277153" y="598387"/>
            <a:ext cx="10759" cy="10443"/>
          </a:xfrm>
          <a:custGeom>
            <a:avLst/>
            <a:gdLst/>
            <a:ahLst/>
            <a:cxnLst/>
            <a:rect l="l" t="t" r="r" b="b"/>
            <a:pathLst>
              <a:path w="68" h="66" extrusionOk="0">
                <a:moveTo>
                  <a:pt x="29" y="0"/>
                </a:moveTo>
                <a:cubicBezTo>
                  <a:pt x="25" y="0"/>
                  <a:pt x="22" y="3"/>
                  <a:pt x="22" y="11"/>
                </a:cubicBezTo>
                <a:cubicBezTo>
                  <a:pt x="0" y="11"/>
                  <a:pt x="0" y="32"/>
                  <a:pt x="0" y="56"/>
                </a:cubicBezTo>
                <a:cubicBezTo>
                  <a:pt x="15" y="56"/>
                  <a:pt x="30" y="65"/>
                  <a:pt x="39" y="65"/>
                </a:cubicBezTo>
                <a:cubicBezTo>
                  <a:pt x="43" y="65"/>
                  <a:pt x="45" y="63"/>
                  <a:pt x="45" y="56"/>
                </a:cubicBezTo>
                <a:cubicBezTo>
                  <a:pt x="67" y="56"/>
                  <a:pt x="67" y="32"/>
                  <a:pt x="67" y="11"/>
                </a:cubicBezTo>
                <a:cubicBezTo>
                  <a:pt x="53" y="11"/>
                  <a:pt x="37" y="0"/>
                  <a:pt x="2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36"/>
          <p:cNvSpPr/>
          <p:nvPr/>
        </p:nvSpPr>
        <p:spPr>
          <a:xfrm>
            <a:off x="8273356" y="596331"/>
            <a:ext cx="18195" cy="14398"/>
          </a:xfrm>
          <a:custGeom>
            <a:avLst/>
            <a:gdLst/>
            <a:ahLst/>
            <a:cxnLst/>
            <a:rect l="l" t="t" r="r" b="b"/>
            <a:pathLst>
              <a:path w="115" h="91" extrusionOk="0">
                <a:moveTo>
                  <a:pt x="69" y="24"/>
                </a:moveTo>
                <a:lnTo>
                  <a:pt x="69" y="45"/>
                </a:lnTo>
                <a:lnTo>
                  <a:pt x="69" y="69"/>
                </a:lnTo>
                <a:cubicBezTo>
                  <a:pt x="69" y="69"/>
                  <a:pt x="46" y="69"/>
                  <a:pt x="46" y="45"/>
                </a:cubicBezTo>
                <a:lnTo>
                  <a:pt x="46" y="24"/>
                </a:lnTo>
                <a:close/>
                <a:moveTo>
                  <a:pt x="24" y="0"/>
                </a:moveTo>
                <a:cubicBezTo>
                  <a:pt x="1" y="24"/>
                  <a:pt x="1" y="45"/>
                  <a:pt x="24" y="69"/>
                </a:cubicBezTo>
                <a:cubicBezTo>
                  <a:pt x="24" y="90"/>
                  <a:pt x="46" y="90"/>
                  <a:pt x="69" y="90"/>
                </a:cubicBezTo>
                <a:lnTo>
                  <a:pt x="91" y="90"/>
                </a:lnTo>
                <a:cubicBezTo>
                  <a:pt x="115" y="69"/>
                  <a:pt x="115" y="45"/>
                  <a:pt x="91" y="24"/>
                </a:cubicBezTo>
                <a:cubicBezTo>
                  <a:pt x="91" y="0"/>
                  <a:pt x="69" y="0"/>
                  <a:pt x="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36"/>
          <p:cNvSpPr/>
          <p:nvPr/>
        </p:nvSpPr>
        <p:spPr>
          <a:xfrm>
            <a:off x="8270033" y="665156"/>
            <a:ext cx="10601" cy="9810"/>
          </a:xfrm>
          <a:custGeom>
            <a:avLst/>
            <a:gdLst/>
            <a:ahLst/>
            <a:cxnLst/>
            <a:rect l="l" t="t" r="r" b="b"/>
            <a:pathLst>
              <a:path w="67" h="62" extrusionOk="0">
                <a:moveTo>
                  <a:pt x="31" y="0"/>
                </a:moveTo>
                <a:cubicBezTo>
                  <a:pt x="22" y="0"/>
                  <a:pt x="11" y="6"/>
                  <a:pt x="0" y="17"/>
                </a:cubicBezTo>
                <a:lnTo>
                  <a:pt x="0" y="62"/>
                </a:lnTo>
                <a:lnTo>
                  <a:pt x="45" y="62"/>
                </a:lnTo>
                <a:cubicBezTo>
                  <a:pt x="45" y="40"/>
                  <a:pt x="67" y="40"/>
                  <a:pt x="45" y="17"/>
                </a:cubicBezTo>
                <a:cubicBezTo>
                  <a:pt x="45" y="6"/>
                  <a:pt x="39" y="0"/>
                  <a:pt x="3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36"/>
          <p:cNvSpPr/>
          <p:nvPr/>
        </p:nvSpPr>
        <p:spPr>
          <a:xfrm>
            <a:off x="8266236" y="662783"/>
            <a:ext cx="14398" cy="15980"/>
          </a:xfrm>
          <a:custGeom>
            <a:avLst/>
            <a:gdLst/>
            <a:ahLst/>
            <a:cxnLst/>
            <a:rect l="l" t="t" r="r" b="b"/>
            <a:pathLst>
              <a:path w="91" h="101" extrusionOk="0">
                <a:moveTo>
                  <a:pt x="69" y="32"/>
                </a:moveTo>
                <a:cubicBezTo>
                  <a:pt x="69" y="55"/>
                  <a:pt x="69" y="55"/>
                  <a:pt x="46" y="55"/>
                </a:cubicBezTo>
                <a:cubicBezTo>
                  <a:pt x="24" y="55"/>
                  <a:pt x="24" y="32"/>
                  <a:pt x="46" y="32"/>
                </a:cubicBezTo>
                <a:close/>
                <a:moveTo>
                  <a:pt x="44" y="0"/>
                </a:moveTo>
                <a:cubicBezTo>
                  <a:pt x="37" y="0"/>
                  <a:pt x="31" y="3"/>
                  <a:pt x="24" y="10"/>
                </a:cubicBezTo>
                <a:cubicBezTo>
                  <a:pt x="1" y="32"/>
                  <a:pt x="1" y="55"/>
                  <a:pt x="1" y="77"/>
                </a:cubicBezTo>
                <a:cubicBezTo>
                  <a:pt x="24" y="77"/>
                  <a:pt x="24" y="100"/>
                  <a:pt x="46" y="100"/>
                </a:cubicBezTo>
                <a:cubicBezTo>
                  <a:pt x="69" y="100"/>
                  <a:pt x="69" y="100"/>
                  <a:pt x="69" y="77"/>
                </a:cubicBezTo>
                <a:cubicBezTo>
                  <a:pt x="91" y="77"/>
                  <a:pt x="91" y="32"/>
                  <a:pt x="91" y="32"/>
                </a:cubicBezTo>
                <a:cubicBezTo>
                  <a:pt x="76" y="16"/>
                  <a:pt x="60" y="0"/>
                  <a:pt x="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36"/>
          <p:cNvSpPr/>
          <p:nvPr/>
        </p:nvSpPr>
        <p:spPr>
          <a:xfrm>
            <a:off x="8344871" y="607090"/>
            <a:ext cx="10917" cy="10759"/>
          </a:xfrm>
          <a:custGeom>
            <a:avLst/>
            <a:gdLst/>
            <a:ahLst/>
            <a:cxnLst/>
            <a:rect l="l" t="t" r="r" b="b"/>
            <a:pathLst>
              <a:path w="69" h="68" extrusionOk="0">
                <a:moveTo>
                  <a:pt x="0" y="1"/>
                </a:moveTo>
                <a:lnTo>
                  <a:pt x="0" y="46"/>
                </a:lnTo>
                <a:cubicBezTo>
                  <a:pt x="24" y="68"/>
                  <a:pt x="45" y="68"/>
                  <a:pt x="45" y="68"/>
                </a:cubicBezTo>
                <a:cubicBezTo>
                  <a:pt x="69" y="46"/>
                  <a:pt x="69" y="22"/>
                  <a:pt x="45" y="22"/>
                </a:cubicBezTo>
                <a:cubicBezTo>
                  <a:pt x="45" y="1"/>
                  <a:pt x="24" y="1"/>
                  <a:pt x="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36"/>
          <p:cNvSpPr/>
          <p:nvPr/>
        </p:nvSpPr>
        <p:spPr>
          <a:xfrm>
            <a:off x="8341391" y="604400"/>
            <a:ext cx="17879" cy="13449"/>
          </a:xfrm>
          <a:custGeom>
            <a:avLst/>
            <a:gdLst/>
            <a:ahLst/>
            <a:cxnLst/>
            <a:rect l="l" t="t" r="r" b="b"/>
            <a:pathLst>
              <a:path w="113" h="85" extrusionOk="0">
                <a:moveTo>
                  <a:pt x="67" y="39"/>
                </a:moveTo>
                <a:lnTo>
                  <a:pt x="67" y="63"/>
                </a:lnTo>
                <a:lnTo>
                  <a:pt x="46" y="63"/>
                </a:lnTo>
                <a:lnTo>
                  <a:pt x="46" y="39"/>
                </a:lnTo>
                <a:close/>
                <a:moveTo>
                  <a:pt x="57" y="0"/>
                </a:moveTo>
                <a:cubicBezTo>
                  <a:pt x="45" y="0"/>
                  <a:pt x="34" y="6"/>
                  <a:pt x="22" y="18"/>
                </a:cubicBezTo>
                <a:cubicBezTo>
                  <a:pt x="1" y="39"/>
                  <a:pt x="1" y="63"/>
                  <a:pt x="22" y="85"/>
                </a:cubicBezTo>
                <a:lnTo>
                  <a:pt x="91" y="85"/>
                </a:lnTo>
                <a:cubicBezTo>
                  <a:pt x="91" y="63"/>
                  <a:pt x="113" y="39"/>
                  <a:pt x="91" y="18"/>
                </a:cubicBezTo>
                <a:cubicBezTo>
                  <a:pt x="79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36"/>
          <p:cNvSpPr/>
          <p:nvPr/>
        </p:nvSpPr>
        <p:spPr>
          <a:xfrm>
            <a:off x="8837726" y="1011500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32" y="1"/>
                </a:moveTo>
                <a:cubicBezTo>
                  <a:pt x="24" y="1"/>
                  <a:pt x="12" y="6"/>
                  <a:pt x="1" y="18"/>
                </a:cubicBezTo>
                <a:lnTo>
                  <a:pt x="1" y="63"/>
                </a:lnTo>
                <a:lnTo>
                  <a:pt x="46" y="63"/>
                </a:lnTo>
                <a:cubicBezTo>
                  <a:pt x="46" y="40"/>
                  <a:pt x="69" y="40"/>
                  <a:pt x="46" y="18"/>
                </a:cubicBezTo>
                <a:cubicBezTo>
                  <a:pt x="46" y="6"/>
                  <a:pt x="40" y="1"/>
                  <a:pt x="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36"/>
          <p:cNvSpPr/>
          <p:nvPr/>
        </p:nvSpPr>
        <p:spPr>
          <a:xfrm>
            <a:off x="8834245" y="1010550"/>
            <a:ext cx="14556" cy="14556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68" y="24"/>
                </a:moveTo>
                <a:cubicBezTo>
                  <a:pt x="68" y="46"/>
                  <a:pt x="68" y="46"/>
                  <a:pt x="46" y="46"/>
                </a:cubicBezTo>
                <a:lnTo>
                  <a:pt x="23" y="46"/>
                </a:lnTo>
                <a:cubicBezTo>
                  <a:pt x="23" y="46"/>
                  <a:pt x="23" y="24"/>
                  <a:pt x="46" y="24"/>
                </a:cubicBezTo>
                <a:close/>
                <a:moveTo>
                  <a:pt x="23" y="1"/>
                </a:moveTo>
                <a:cubicBezTo>
                  <a:pt x="1" y="24"/>
                  <a:pt x="1" y="24"/>
                  <a:pt x="1" y="46"/>
                </a:cubicBezTo>
                <a:lnTo>
                  <a:pt x="1" y="69"/>
                </a:lnTo>
                <a:cubicBezTo>
                  <a:pt x="23" y="91"/>
                  <a:pt x="23" y="91"/>
                  <a:pt x="46" y="91"/>
                </a:cubicBezTo>
                <a:cubicBezTo>
                  <a:pt x="46" y="91"/>
                  <a:pt x="68" y="91"/>
                  <a:pt x="68" y="69"/>
                </a:cubicBezTo>
                <a:cubicBezTo>
                  <a:pt x="91" y="69"/>
                  <a:pt x="91" y="46"/>
                  <a:pt x="91" y="24"/>
                </a:cubicBezTo>
                <a:cubicBezTo>
                  <a:pt x="68" y="1"/>
                  <a:pt x="46" y="1"/>
                  <a:pt x="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36"/>
          <p:cNvSpPr/>
          <p:nvPr/>
        </p:nvSpPr>
        <p:spPr>
          <a:xfrm>
            <a:off x="8827126" y="1079534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37" y="0"/>
                </a:moveTo>
                <a:cubicBezTo>
                  <a:pt x="28" y="0"/>
                  <a:pt x="22" y="5"/>
                  <a:pt x="22" y="16"/>
                </a:cubicBezTo>
                <a:cubicBezTo>
                  <a:pt x="1" y="16"/>
                  <a:pt x="1" y="40"/>
                  <a:pt x="22" y="40"/>
                </a:cubicBezTo>
                <a:cubicBezTo>
                  <a:pt x="22" y="61"/>
                  <a:pt x="46" y="61"/>
                  <a:pt x="46" y="61"/>
                </a:cubicBezTo>
                <a:cubicBezTo>
                  <a:pt x="68" y="40"/>
                  <a:pt x="68" y="16"/>
                  <a:pt x="68" y="16"/>
                </a:cubicBezTo>
                <a:cubicBezTo>
                  <a:pt x="57" y="5"/>
                  <a:pt x="46" y="0"/>
                  <a:pt x="3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36"/>
          <p:cNvSpPr/>
          <p:nvPr/>
        </p:nvSpPr>
        <p:spPr>
          <a:xfrm>
            <a:off x="8827126" y="1077003"/>
            <a:ext cx="14556" cy="15980"/>
          </a:xfrm>
          <a:custGeom>
            <a:avLst/>
            <a:gdLst/>
            <a:ahLst/>
            <a:cxnLst/>
            <a:rect l="l" t="t" r="r" b="b"/>
            <a:pathLst>
              <a:path w="92" h="101" extrusionOk="0">
                <a:moveTo>
                  <a:pt x="46" y="32"/>
                </a:moveTo>
                <a:lnTo>
                  <a:pt x="46" y="56"/>
                </a:lnTo>
                <a:lnTo>
                  <a:pt x="22" y="56"/>
                </a:lnTo>
                <a:lnTo>
                  <a:pt x="22" y="32"/>
                </a:lnTo>
                <a:close/>
                <a:moveTo>
                  <a:pt x="23" y="0"/>
                </a:moveTo>
                <a:cubicBezTo>
                  <a:pt x="15" y="0"/>
                  <a:pt x="8" y="3"/>
                  <a:pt x="1" y="11"/>
                </a:cubicBezTo>
                <a:lnTo>
                  <a:pt x="1" y="32"/>
                </a:lnTo>
                <a:lnTo>
                  <a:pt x="1" y="77"/>
                </a:lnTo>
                <a:lnTo>
                  <a:pt x="22" y="101"/>
                </a:lnTo>
                <a:lnTo>
                  <a:pt x="46" y="101"/>
                </a:lnTo>
                <a:cubicBezTo>
                  <a:pt x="46" y="101"/>
                  <a:pt x="46" y="77"/>
                  <a:pt x="68" y="77"/>
                </a:cubicBezTo>
                <a:cubicBezTo>
                  <a:pt x="91" y="77"/>
                  <a:pt x="91" y="32"/>
                  <a:pt x="68" y="11"/>
                </a:cubicBezTo>
                <a:cubicBezTo>
                  <a:pt x="53" y="11"/>
                  <a:pt x="38" y="0"/>
                  <a:pt x="2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36"/>
          <p:cNvSpPr/>
          <p:nvPr/>
        </p:nvSpPr>
        <p:spPr>
          <a:xfrm>
            <a:off x="8777128" y="936662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46" y="0"/>
                </a:moveTo>
                <a:cubicBezTo>
                  <a:pt x="40" y="0"/>
                  <a:pt x="34" y="5"/>
                  <a:pt x="22" y="16"/>
                </a:cubicBezTo>
                <a:cubicBezTo>
                  <a:pt x="1" y="16"/>
                  <a:pt x="1" y="40"/>
                  <a:pt x="22" y="40"/>
                </a:cubicBezTo>
                <a:cubicBezTo>
                  <a:pt x="22" y="61"/>
                  <a:pt x="46" y="61"/>
                  <a:pt x="68" y="61"/>
                </a:cubicBezTo>
                <a:lnTo>
                  <a:pt x="68" y="16"/>
                </a:lnTo>
                <a:cubicBezTo>
                  <a:pt x="57" y="5"/>
                  <a:pt x="51" y="0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36"/>
          <p:cNvSpPr/>
          <p:nvPr/>
        </p:nvSpPr>
        <p:spPr>
          <a:xfrm>
            <a:off x="8777128" y="934130"/>
            <a:ext cx="14556" cy="15980"/>
          </a:xfrm>
          <a:custGeom>
            <a:avLst/>
            <a:gdLst/>
            <a:ahLst/>
            <a:cxnLst/>
            <a:rect l="l" t="t" r="r" b="b"/>
            <a:pathLst>
              <a:path w="92" h="101" extrusionOk="0">
                <a:moveTo>
                  <a:pt x="46" y="32"/>
                </a:moveTo>
                <a:lnTo>
                  <a:pt x="46" y="56"/>
                </a:lnTo>
                <a:lnTo>
                  <a:pt x="22" y="56"/>
                </a:lnTo>
                <a:lnTo>
                  <a:pt x="22" y="32"/>
                </a:lnTo>
                <a:close/>
                <a:moveTo>
                  <a:pt x="34" y="0"/>
                </a:moveTo>
                <a:cubicBezTo>
                  <a:pt x="27" y="0"/>
                  <a:pt x="22" y="3"/>
                  <a:pt x="22" y="11"/>
                </a:cubicBezTo>
                <a:cubicBezTo>
                  <a:pt x="1" y="11"/>
                  <a:pt x="1" y="32"/>
                  <a:pt x="1" y="32"/>
                </a:cubicBezTo>
                <a:lnTo>
                  <a:pt x="1" y="77"/>
                </a:lnTo>
                <a:lnTo>
                  <a:pt x="22" y="101"/>
                </a:lnTo>
                <a:lnTo>
                  <a:pt x="46" y="101"/>
                </a:lnTo>
                <a:cubicBezTo>
                  <a:pt x="46" y="101"/>
                  <a:pt x="68" y="101"/>
                  <a:pt x="68" y="77"/>
                </a:cubicBezTo>
                <a:cubicBezTo>
                  <a:pt x="91" y="77"/>
                  <a:pt x="91" y="32"/>
                  <a:pt x="68" y="11"/>
                </a:cubicBezTo>
                <a:cubicBezTo>
                  <a:pt x="68" y="11"/>
                  <a:pt x="48" y="0"/>
                  <a:pt x="3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36"/>
          <p:cNvSpPr/>
          <p:nvPr/>
        </p:nvSpPr>
        <p:spPr>
          <a:xfrm>
            <a:off x="8709094" y="928592"/>
            <a:ext cx="11075" cy="9810"/>
          </a:xfrm>
          <a:custGeom>
            <a:avLst/>
            <a:gdLst/>
            <a:ahLst/>
            <a:cxnLst/>
            <a:rect l="l" t="t" r="r" b="b"/>
            <a:pathLst>
              <a:path w="70" h="62" extrusionOk="0">
                <a:moveTo>
                  <a:pt x="24" y="0"/>
                </a:moveTo>
                <a:cubicBezTo>
                  <a:pt x="24" y="22"/>
                  <a:pt x="1" y="22"/>
                  <a:pt x="24" y="46"/>
                </a:cubicBezTo>
                <a:cubicBezTo>
                  <a:pt x="24" y="56"/>
                  <a:pt x="30" y="62"/>
                  <a:pt x="38" y="62"/>
                </a:cubicBezTo>
                <a:cubicBezTo>
                  <a:pt x="47" y="62"/>
                  <a:pt x="58" y="56"/>
                  <a:pt x="70" y="46"/>
                </a:cubicBezTo>
                <a:lnTo>
                  <a:pt x="7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36"/>
          <p:cNvSpPr/>
          <p:nvPr/>
        </p:nvSpPr>
        <p:spPr>
          <a:xfrm>
            <a:off x="8709094" y="925744"/>
            <a:ext cx="14556" cy="13607"/>
          </a:xfrm>
          <a:custGeom>
            <a:avLst/>
            <a:gdLst/>
            <a:ahLst/>
            <a:cxnLst/>
            <a:rect l="l" t="t" r="r" b="b"/>
            <a:pathLst>
              <a:path w="92" h="86" extrusionOk="0">
                <a:moveTo>
                  <a:pt x="70" y="40"/>
                </a:moveTo>
                <a:lnTo>
                  <a:pt x="46" y="64"/>
                </a:lnTo>
                <a:lnTo>
                  <a:pt x="24" y="64"/>
                </a:lnTo>
                <a:lnTo>
                  <a:pt x="24" y="40"/>
                </a:lnTo>
                <a:close/>
                <a:moveTo>
                  <a:pt x="58" y="1"/>
                </a:moveTo>
                <a:cubicBezTo>
                  <a:pt x="47" y="1"/>
                  <a:pt x="35" y="7"/>
                  <a:pt x="24" y="18"/>
                </a:cubicBezTo>
                <a:cubicBezTo>
                  <a:pt x="1" y="18"/>
                  <a:pt x="1" y="18"/>
                  <a:pt x="1" y="40"/>
                </a:cubicBezTo>
                <a:lnTo>
                  <a:pt x="1" y="64"/>
                </a:lnTo>
                <a:cubicBezTo>
                  <a:pt x="24" y="85"/>
                  <a:pt x="24" y="85"/>
                  <a:pt x="46" y="85"/>
                </a:cubicBezTo>
                <a:lnTo>
                  <a:pt x="70" y="85"/>
                </a:lnTo>
                <a:cubicBezTo>
                  <a:pt x="91" y="64"/>
                  <a:pt x="91" y="40"/>
                  <a:pt x="91" y="18"/>
                </a:cubicBezTo>
                <a:cubicBezTo>
                  <a:pt x="80" y="7"/>
                  <a:pt x="69" y="1"/>
                  <a:pt x="5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36"/>
          <p:cNvSpPr/>
          <p:nvPr/>
        </p:nvSpPr>
        <p:spPr>
          <a:xfrm>
            <a:off x="8787729" y="868627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32" y="1"/>
                </a:moveTo>
                <a:cubicBezTo>
                  <a:pt x="24" y="1"/>
                  <a:pt x="12" y="7"/>
                  <a:pt x="1" y="18"/>
                </a:cubicBezTo>
                <a:lnTo>
                  <a:pt x="1" y="63"/>
                </a:lnTo>
                <a:lnTo>
                  <a:pt x="46" y="63"/>
                </a:lnTo>
                <a:cubicBezTo>
                  <a:pt x="69" y="63"/>
                  <a:pt x="69" y="40"/>
                  <a:pt x="46" y="18"/>
                </a:cubicBezTo>
                <a:cubicBezTo>
                  <a:pt x="46" y="7"/>
                  <a:pt x="40" y="1"/>
                  <a:pt x="3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36"/>
          <p:cNvSpPr/>
          <p:nvPr/>
        </p:nvSpPr>
        <p:spPr>
          <a:xfrm>
            <a:off x="8784248" y="867678"/>
            <a:ext cx="14556" cy="14556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68" y="24"/>
                </a:moveTo>
                <a:lnTo>
                  <a:pt x="68" y="46"/>
                </a:lnTo>
                <a:lnTo>
                  <a:pt x="46" y="69"/>
                </a:lnTo>
                <a:lnTo>
                  <a:pt x="46" y="46"/>
                </a:lnTo>
                <a:cubicBezTo>
                  <a:pt x="23" y="46"/>
                  <a:pt x="23" y="46"/>
                  <a:pt x="46" y="24"/>
                </a:cubicBezTo>
                <a:close/>
                <a:moveTo>
                  <a:pt x="23" y="1"/>
                </a:moveTo>
                <a:cubicBezTo>
                  <a:pt x="1" y="24"/>
                  <a:pt x="1" y="46"/>
                  <a:pt x="23" y="69"/>
                </a:cubicBezTo>
                <a:cubicBezTo>
                  <a:pt x="23" y="91"/>
                  <a:pt x="23" y="91"/>
                  <a:pt x="46" y="91"/>
                </a:cubicBezTo>
                <a:cubicBezTo>
                  <a:pt x="68" y="91"/>
                  <a:pt x="68" y="91"/>
                  <a:pt x="68" y="69"/>
                </a:cubicBezTo>
                <a:cubicBezTo>
                  <a:pt x="91" y="69"/>
                  <a:pt x="91" y="69"/>
                  <a:pt x="91" y="46"/>
                </a:cubicBezTo>
                <a:lnTo>
                  <a:pt x="91" y="24"/>
                </a:lnTo>
                <a:cubicBezTo>
                  <a:pt x="68" y="1"/>
                  <a:pt x="46" y="1"/>
                  <a:pt x="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0" name="Google Shape;3580;p36"/>
          <p:cNvSpPr/>
          <p:nvPr/>
        </p:nvSpPr>
        <p:spPr>
          <a:xfrm>
            <a:off x="8770008" y="1003430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1" y="1"/>
                </a:moveTo>
                <a:lnTo>
                  <a:pt x="1" y="46"/>
                </a:lnTo>
                <a:cubicBezTo>
                  <a:pt x="11" y="57"/>
                  <a:pt x="23" y="63"/>
                  <a:pt x="31" y="63"/>
                </a:cubicBezTo>
                <a:cubicBezTo>
                  <a:pt x="40" y="63"/>
                  <a:pt x="46" y="57"/>
                  <a:pt x="46" y="46"/>
                </a:cubicBezTo>
                <a:cubicBezTo>
                  <a:pt x="67" y="46"/>
                  <a:pt x="67" y="24"/>
                  <a:pt x="46" y="24"/>
                </a:cubicBezTo>
                <a:cubicBezTo>
                  <a:pt x="46" y="1"/>
                  <a:pt x="22" y="1"/>
                  <a:pt x="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36"/>
          <p:cNvSpPr/>
          <p:nvPr/>
        </p:nvSpPr>
        <p:spPr>
          <a:xfrm>
            <a:off x="8766369" y="1000899"/>
            <a:ext cx="18037" cy="13607"/>
          </a:xfrm>
          <a:custGeom>
            <a:avLst/>
            <a:gdLst/>
            <a:ahLst/>
            <a:cxnLst/>
            <a:rect l="l" t="t" r="r" b="b"/>
            <a:pathLst>
              <a:path w="114" h="86" extrusionOk="0">
                <a:moveTo>
                  <a:pt x="69" y="40"/>
                </a:moveTo>
                <a:lnTo>
                  <a:pt x="69" y="62"/>
                </a:lnTo>
                <a:lnTo>
                  <a:pt x="45" y="62"/>
                </a:lnTo>
                <a:lnTo>
                  <a:pt x="45" y="40"/>
                </a:lnTo>
                <a:close/>
                <a:moveTo>
                  <a:pt x="57" y="0"/>
                </a:moveTo>
                <a:cubicBezTo>
                  <a:pt x="46" y="0"/>
                  <a:pt x="34" y="6"/>
                  <a:pt x="24" y="17"/>
                </a:cubicBezTo>
                <a:lnTo>
                  <a:pt x="0" y="40"/>
                </a:lnTo>
                <a:cubicBezTo>
                  <a:pt x="0" y="62"/>
                  <a:pt x="0" y="62"/>
                  <a:pt x="24" y="85"/>
                </a:cubicBezTo>
                <a:lnTo>
                  <a:pt x="90" y="85"/>
                </a:lnTo>
                <a:cubicBezTo>
                  <a:pt x="90" y="62"/>
                  <a:pt x="114" y="40"/>
                  <a:pt x="90" y="17"/>
                </a:cubicBezTo>
                <a:cubicBezTo>
                  <a:pt x="80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36"/>
          <p:cNvSpPr/>
          <p:nvPr/>
        </p:nvSpPr>
        <p:spPr>
          <a:xfrm>
            <a:off x="8844846" y="946313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24" y="0"/>
                </a:moveTo>
                <a:cubicBezTo>
                  <a:pt x="1" y="0"/>
                  <a:pt x="1" y="24"/>
                  <a:pt x="1" y="46"/>
                </a:cubicBezTo>
                <a:cubicBezTo>
                  <a:pt x="13" y="57"/>
                  <a:pt x="24" y="63"/>
                  <a:pt x="32" y="63"/>
                </a:cubicBezTo>
                <a:cubicBezTo>
                  <a:pt x="41" y="63"/>
                  <a:pt x="46" y="57"/>
                  <a:pt x="46" y="46"/>
                </a:cubicBezTo>
                <a:cubicBezTo>
                  <a:pt x="69" y="46"/>
                  <a:pt x="69" y="24"/>
                  <a:pt x="69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36"/>
          <p:cNvSpPr/>
          <p:nvPr/>
        </p:nvSpPr>
        <p:spPr>
          <a:xfrm>
            <a:off x="8841524" y="943781"/>
            <a:ext cx="17879" cy="13607"/>
          </a:xfrm>
          <a:custGeom>
            <a:avLst/>
            <a:gdLst/>
            <a:ahLst/>
            <a:cxnLst/>
            <a:rect l="l" t="t" r="r" b="b"/>
            <a:pathLst>
              <a:path w="113" h="86" extrusionOk="0">
                <a:moveTo>
                  <a:pt x="45" y="16"/>
                </a:moveTo>
                <a:cubicBezTo>
                  <a:pt x="67" y="16"/>
                  <a:pt x="67" y="40"/>
                  <a:pt x="67" y="40"/>
                </a:cubicBezTo>
                <a:lnTo>
                  <a:pt x="67" y="62"/>
                </a:lnTo>
                <a:lnTo>
                  <a:pt x="45" y="62"/>
                </a:lnTo>
                <a:lnTo>
                  <a:pt x="45" y="40"/>
                </a:lnTo>
                <a:lnTo>
                  <a:pt x="45" y="16"/>
                </a:lnTo>
                <a:close/>
                <a:moveTo>
                  <a:pt x="56" y="0"/>
                </a:moveTo>
                <a:cubicBezTo>
                  <a:pt x="45" y="0"/>
                  <a:pt x="34" y="6"/>
                  <a:pt x="22" y="16"/>
                </a:cubicBezTo>
                <a:lnTo>
                  <a:pt x="22" y="40"/>
                </a:lnTo>
                <a:cubicBezTo>
                  <a:pt x="0" y="40"/>
                  <a:pt x="22" y="62"/>
                  <a:pt x="22" y="62"/>
                </a:cubicBezTo>
                <a:cubicBezTo>
                  <a:pt x="22" y="85"/>
                  <a:pt x="45" y="85"/>
                  <a:pt x="45" y="85"/>
                </a:cubicBezTo>
                <a:lnTo>
                  <a:pt x="90" y="85"/>
                </a:lnTo>
                <a:cubicBezTo>
                  <a:pt x="112" y="62"/>
                  <a:pt x="112" y="40"/>
                  <a:pt x="90" y="16"/>
                </a:cubicBezTo>
                <a:cubicBezTo>
                  <a:pt x="79" y="6"/>
                  <a:pt x="67" y="0"/>
                  <a:pt x="5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36"/>
          <p:cNvSpPr/>
          <p:nvPr/>
        </p:nvSpPr>
        <p:spPr>
          <a:xfrm>
            <a:off x="8601979" y="710565"/>
            <a:ext cx="11075" cy="9019"/>
          </a:xfrm>
          <a:custGeom>
            <a:avLst/>
            <a:gdLst/>
            <a:ahLst/>
            <a:cxnLst/>
            <a:rect l="l" t="t" r="r" b="b"/>
            <a:pathLst>
              <a:path w="70" h="57" extrusionOk="0">
                <a:moveTo>
                  <a:pt x="24" y="0"/>
                </a:moveTo>
                <a:cubicBezTo>
                  <a:pt x="1" y="0"/>
                  <a:pt x="1" y="24"/>
                  <a:pt x="24" y="46"/>
                </a:cubicBezTo>
                <a:cubicBezTo>
                  <a:pt x="24" y="46"/>
                  <a:pt x="34" y="56"/>
                  <a:pt x="47" y="56"/>
                </a:cubicBezTo>
                <a:cubicBezTo>
                  <a:pt x="54" y="56"/>
                  <a:pt x="61" y="53"/>
                  <a:pt x="69" y="46"/>
                </a:cubicBezTo>
                <a:lnTo>
                  <a:pt x="69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36"/>
          <p:cNvSpPr/>
          <p:nvPr/>
        </p:nvSpPr>
        <p:spPr>
          <a:xfrm>
            <a:off x="8601979" y="707085"/>
            <a:ext cx="14398" cy="14556"/>
          </a:xfrm>
          <a:custGeom>
            <a:avLst/>
            <a:gdLst/>
            <a:ahLst/>
            <a:cxnLst/>
            <a:rect l="l" t="t" r="r" b="b"/>
            <a:pathLst>
              <a:path w="91" h="92" extrusionOk="0">
                <a:moveTo>
                  <a:pt x="46" y="22"/>
                </a:moveTo>
                <a:lnTo>
                  <a:pt x="46" y="46"/>
                </a:lnTo>
                <a:cubicBezTo>
                  <a:pt x="69" y="46"/>
                  <a:pt x="69" y="46"/>
                  <a:pt x="46" y="68"/>
                </a:cubicBezTo>
                <a:cubicBezTo>
                  <a:pt x="46" y="68"/>
                  <a:pt x="24" y="68"/>
                  <a:pt x="24" y="46"/>
                </a:cubicBezTo>
                <a:lnTo>
                  <a:pt x="24" y="22"/>
                </a:lnTo>
                <a:close/>
                <a:moveTo>
                  <a:pt x="24" y="1"/>
                </a:moveTo>
                <a:cubicBezTo>
                  <a:pt x="1" y="22"/>
                  <a:pt x="1" y="22"/>
                  <a:pt x="1" y="46"/>
                </a:cubicBezTo>
                <a:lnTo>
                  <a:pt x="1" y="68"/>
                </a:lnTo>
                <a:cubicBezTo>
                  <a:pt x="24" y="91"/>
                  <a:pt x="24" y="91"/>
                  <a:pt x="46" y="91"/>
                </a:cubicBezTo>
                <a:lnTo>
                  <a:pt x="69" y="91"/>
                </a:lnTo>
                <a:cubicBezTo>
                  <a:pt x="91" y="68"/>
                  <a:pt x="91" y="46"/>
                  <a:pt x="69" y="22"/>
                </a:cubicBezTo>
                <a:cubicBezTo>
                  <a:pt x="69" y="1"/>
                  <a:pt x="46" y="1"/>
                  <a:pt x="2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36"/>
          <p:cNvSpPr/>
          <p:nvPr/>
        </p:nvSpPr>
        <p:spPr>
          <a:xfrm>
            <a:off x="8662893" y="785720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0" y="0"/>
                </a:moveTo>
                <a:lnTo>
                  <a:pt x="0" y="46"/>
                </a:lnTo>
                <a:cubicBezTo>
                  <a:pt x="11" y="56"/>
                  <a:pt x="17" y="62"/>
                  <a:pt x="22" y="62"/>
                </a:cubicBezTo>
                <a:cubicBezTo>
                  <a:pt x="28" y="62"/>
                  <a:pt x="34" y="56"/>
                  <a:pt x="46" y="46"/>
                </a:cubicBezTo>
                <a:cubicBezTo>
                  <a:pt x="67" y="46"/>
                  <a:pt x="67" y="22"/>
                  <a:pt x="46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36"/>
          <p:cNvSpPr/>
          <p:nvPr/>
        </p:nvSpPr>
        <p:spPr>
          <a:xfrm>
            <a:off x="8659096" y="781923"/>
            <a:ext cx="14556" cy="14556"/>
          </a:xfrm>
          <a:custGeom>
            <a:avLst/>
            <a:gdLst/>
            <a:ahLst/>
            <a:cxnLst/>
            <a:rect l="l" t="t" r="r" b="b"/>
            <a:pathLst>
              <a:path w="92" h="92" extrusionOk="0">
                <a:moveTo>
                  <a:pt x="70" y="46"/>
                </a:moveTo>
                <a:lnTo>
                  <a:pt x="70" y="70"/>
                </a:lnTo>
                <a:lnTo>
                  <a:pt x="46" y="70"/>
                </a:lnTo>
                <a:cubicBezTo>
                  <a:pt x="24" y="46"/>
                  <a:pt x="24" y="46"/>
                  <a:pt x="46" y="46"/>
                </a:cubicBezTo>
                <a:close/>
                <a:moveTo>
                  <a:pt x="46" y="1"/>
                </a:moveTo>
                <a:cubicBezTo>
                  <a:pt x="46" y="1"/>
                  <a:pt x="24" y="1"/>
                  <a:pt x="24" y="24"/>
                </a:cubicBezTo>
                <a:cubicBezTo>
                  <a:pt x="1" y="24"/>
                  <a:pt x="1" y="70"/>
                  <a:pt x="24" y="70"/>
                </a:cubicBezTo>
                <a:cubicBezTo>
                  <a:pt x="24" y="91"/>
                  <a:pt x="46" y="91"/>
                  <a:pt x="46" y="91"/>
                </a:cubicBezTo>
                <a:lnTo>
                  <a:pt x="70" y="91"/>
                </a:lnTo>
                <a:cubicBezTo>
                  <a:pt x="91" y="70"/>
                  <a:pt x="91" y="70"/>
                  <a:pt x="91" y="46"/>
                </a:cubicBezTo>
                <a:lnTo>
                  <a:pt x="91" y="24"/>
                </a:lnTo>
                <a:cubicBezTo>
                  <a:pt x="70" y="24"/>
                  <a:pt x="70" y="1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36"/>
          <p:cNvSpPr/>
          <p:nvPr/>
        </p:nvSpPr>
        <p:spPr>
          <a:xfrm>
            <a:off x="8594859" y="775752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35" y="1"/>
                </a:moveTo>
                <a:cubicBezTo>
                  <a:pt x="29" y="1"/>
                  <a:pt x="24" y="7"/>
                  <a:pt x="24" y="18"/>
                </a:cubicBezTo>
                <a:cubicBezTo>
                  <a:pt x="1" y="18"/>
                  <a:pt x="1" y="40"/>
                  <a:pt x="1" y="63"/>
                </a:cubicBezTo>
                <a:lnTo>
                  <a:pt x="46" y="63"/>
                </a:lnTo>
                <a:cubicBezTo>
                  <a:pt x="69" y="40"/>
                  <a:pt x="69" y="40"/>
                  <a:pt x="46" y="18"/>
                </a:cubicBezTo>
                <a:cubicBezTo>
                  <a:pt x="46" y="7"/>
                  <a:pt x="40" y="1"/>
                  <a:pt x="3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36"/>
          <p:cNvSpPr/>
          <p:nvPr/>
        </p:nvSpPr>
        <p:spPr>
          <a:xfrm>
            <a:off x="8591378" y="774803"/>
            <a:ext cx="17879" cy="14556"/>
          </a:xfrm>
          <a:custGeom>
            <a:avLst/>
            <a:gdLst/>
            <a:ahLst/>
            <a:cxnLst/>
            <a:rect l="l" t="t" r="r" b="b"/>
            <a:pathLst>
              <a:path w="113" h="92" extrusionOk="0">
                <a:moveTo>
                  <a:pt x="68" y="24"/>
                </a:moveTo>
                <a:lnTo>
                  <a:pt x="68" y="46"/>
                </a:lnTo>
                <a:lnTo>
                  <a:pt x="46" y="46"/>
                </a:lnTo>
                <a:lnTo>
                  <a:pt x="46" y="24"/>
                </a:lnTo>
                <a:close/>
                <a:moveTo>
                  <a:pt x="23" y="1"/>
                </a:moveTo>
                <a:cubicBezTo>
                  <a:pt x="23" y="24"/>
                  <a:pt x="1" y="24"/>
                  <a:pt x="1" y="46"/>
                </a:cubicBezTo>
                <a:cubicBezTo>
                  <a:pt x="1" y="46"/>
                  <a:pt x="1" y="69"/>
                  <a:pt x="23" y="69"/>
                </a:cubicBezTo>
                <a:lnTo>
                  <a:pt x="46" y="91"/>
                </a:lnTo>
                <a:cubicBezTo>
                  <a:pt x="68" y="91"/>
                  <a:pt x="68" y="91"/>
                  <a:pt x="91" y="69"/>
                </a:cubicBezTo>
                <a:cubicBezTo>
                  <a:pt x="91" y="69"/>
                  <a:pt x="113" y="24"/>
                  <a:pt x="91" y="24"/>
                </a:cubicBezTo>
                <a:cubicBezTo>
                  <a:pt x="68" y="1"/>
                  <a:pt x="46" y="1"/>
                  <a:pt x="2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36"/>
          <p:cNvSpPr/>
          <p:nvPr/>
        </p:nvSpPr>
        <p:spPr>
          <a:xfrm>
            <a:off x="8670013" y="717685"/>
            <a:ext cx="10759" cy="11075"/>
          </a:xfrm>
          <a:custGeom>
            <a:avLst/>
            <a:gdLst/>
            <a:ahLst/>
            <a:cxnLst/>
            <a:rect l="l" t="t" r="r" b="b"/>
            <a:pathLst>
              <a:path w="68" h="70" extrusionOk="0">
                <a:moveTo>
                  <a:pt x="22" y="1"/>
                </a:moveTo>
                <a:cubicBezTo>
                  <a:pt x="1" y="24"/>
                  <a:pt x="1" y="46"/>
                  <a:pt x="22" y="46"/>
                </a:cubicBezTo>
                <a:cubicBezTo>
                  <a:pt x="22" y="69"/>
                  <a:pt x="46" y="69"/>
                  <a:pt x="46" y="69"/>
                </a:cubicBezTo>
                <a:cubicBezTo>
                  <a:pt x="67" y="46"/>
                  <a:pt x="67" y="24"/>
                  <a:pt x="67" y="24"/>
                </a:cubicBezTo>
                <a:cubicBezTo>
                  <a:pt x="46" y="1"/>
                  <a:pt x="22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36"/>
          <p:cNvSpPr/>
          <p:nvPr/>
        </p:nvSpPr>
        <p:spPr>
          <a:xfrm>
            <a:off x="8666374" y="715154"/>
            <a:ext cx="18037" cy="13607"/>
          </a:xfrm>
          <a:custGeom>
            <a:avLst/>
            <a:gdLst/>
            <a:ahLst/>
            <a:cxnLst/>
            <a:rect l="l" t="t" r="r" b="b"/>
            <a:pathLst>
              <a:path w="114" h="86" extrusionOk="0">
                <a:moveTo>
                  <a:pt x="69" y="40"/>
                </a:moveTo>
                <a:lnTo>
                  <a:pt x="69" y="62"/>
                </a:lnTo>
                <a:lnTo>
                  <a:pt x="45" y="62"/>
                </a:lnTo>
                <a:lnTo>
                  <a:pt x="45" y="40"/>
                </a:lnTo>
                <a:close/>
                <a:moveTo>
                  <a:pt x="65" y="0"/>
                </a:moveTo>
                <a:cubicBezTo>
                  <a:pt x="51" y="0"/>
                  <a:pt x="34" y="6"/>
                  <a:pt x="24" y="17"/>
                </a:cubicBezTo>
                <a:cubicBezTo>
                  <a:pt x="24" y="40"/>
                  <a:pt x="0" y="62"/>
                  <a:pt x="24" y="85"/>
                </a:cubicBezTo>
                <a:lnTo>
                  <a:pt x="90" y="85"/>
                </a:lnTo>
                <a:cubicBezTo>
                  <a:pt x="114" y="62"/>
                  <a:pt x="114" y="40"/>
                  <a:pt x="90" y="17"/>
                </a:cubicBezTo>
                <a:cubicBezTo>
                  <a:pt x="90" y="6"/>
                  <a:pt x="79" y="0"/>
                  <a:pt x="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36"/>
          <p:cNvSpPr/>
          <p:nvPr/>
        </p:nvSpPr>
        <p:spPr>
          <a:xfrm>
            <a:off x="8651976" y="851856"/>
            <a:ext cx="11075" cy="8860"/>
          </a:xfrm>
          <a:custGeom>
            <a:avLst/>
            <a:gdLst/>
            <a:ahLst/>
            <a:cxnLst/>
            <a:rect l="l" t="t" r="r" b="b"/>
            <a:pathLst>
              <a:path w="70" h="56" extrusionOk="0">
                <a:moveTo>
                  <a:pt x="31" y="1"/>
                </a:moveTo>
                <a:cubicBezTo>
                  <a:pt x="27" y="1"/>
                  <a:pt x="24" y="3"/>
                  <a:pt x="24" y="10"/>
                </a:cubicBezTo>
                <a:cubicBezTo>
                  <a:pt x="1" y="10"/>
                  <a:pt x="1" y="34"/>
                  <a:pt x="24" y="56"/>
                </a:cubicBezTo>
                <a:lnTo>
                  <a:pt x="69" y="56"/>
                </a:lnTo>
                <a:lnTo>
                  <a:pt x="69" y="10"/>
                </a:lnTo>
                <a:cubicBezTo>
                  <a:pt x="54" y="10"/>
                  <a:pt x="39" y="1"/>
                  <a:pt x="3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36"/>
          <p:cNvSpPr/>
          <p:nvPr/>
        </p:nvSpPr>
        <p:spPr>
          <a:xfrm>
            <a:off x="8648654" y="849957"/>
            <a:ext cx="17879" cy="14556"/>
          </a:xfrm>
          <a:custGeom>
            <a:avLst/>
            <a:gdLst/>
            <a:ahLst/>
            <a:cxnLst/>
            <a:rect l="l" t="t" r="r" b="b"/>
            <a:pathLst>
              <a:path w="113" h="92" extrusionOk="0">
                <a:moveTo>
                  <a:pt x="67" y="22"/>
                </a:moveTo>
                <a:lnTo>
                  <a:pt x="67" y="46"/>
                </a:lnTo>
                <a:lnTo>
                  <a:pt x="67" y="68"/>
                </a:lnTo>
                <a:cubicBezTo>
                  <a:pt x="67" y="68"/>
                  <a:pt x="45" y="68"/>
                  <a:pt x="45" y="46"/>
                </a:cubicBezTo>
                <a:lnTo>
                  <a:pt x="45" y="22"/>
                </a:lnTo>
                <a:close/>
                <a:moveTo>
                  <a:pt x="22" y="1"/>
                </a:moveTo>
                <a:cubicBezTo>
                  <a:pt x="22" y="22"/>
                  <a:pt x="0" y="46"/>
                  <a:pt x="22" y="68"/>
                </a:cubicBezTo>
                <a:cubicBezTo>
                  <a:pt x="22" y="91"/>
                  <a:pt x="45" y="91"/>
                  <a:pt x="67" y="91"/>
                </a:cubicBezTo>
                <a:lnTo>
                  <a:pt x="90" y="91"/>
                </a:lnTo>
                <a:cubicBezTo>
                  <a:pt x="90" y="68"/>
                  <a:pt x="112" y="68"/>
                  <a:pt x="112" y="46"/>
                </a:cubicBezTo>
                <a:cubicBezTo>
                  <a:pt x="112" y="46"/>
                  <a:pt x="112" y="22"/>
                  <a:pt x="90" y="22"/>
                </a:cubicBezTo>
                <a:cubicBezTo>
                  <a:pt x="90" y="1"/>
                  <a:pt x="67" y="1"/>
                  <a:pt x="6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36"/>
          <p:cNvSpPr/>
          <p:nvPr/>
        </p:nvSpPr>
        <p:spPr>
          <a:xfrm>
            <a:off x="8727131" y="793789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54" y="0"/>
                </a:moveTo>
                <a:cubicBezTo>
                  <a:pt x="45" y="0"/>
                  <a:pt x="34" y="5"/>
                  <a:pt x="22" y="16"/>
                </a:cubicBezTo>
                <a:cubicBezTo>
                  <a:pt x="1" y="16"/>
                  <a:pt x="1" y="40"/>
                  <a:pt x="22" y="40"/>
                </a:cubicBezTo>
                <a:cubicBezTo>
                  <a:pt x="22" y="61"/>
                  <a:pt x="46" y="61"/>
                  <a:pt x="68" y="61"/>
                </a:cubicBezTo>
                <a:lnTo>
                  <a:pt x="68" y="16"/>
                </a:lnTo>
                <a:cubicBezTo>
                  <a:pt x="68" y="5"/>
                  <a:pt x="62" y="0"/>
                  <a:pt x="5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36"/>
          <p:cNvSpPr/>
          <p:nvPr/>
        </p:nvSpPr>
        <p:spPr>
          <a:xfrm>
            <a:off x="8727131" y="791257"/>
            <a:ext cx="14398" cy="15980"/>
          </a:xfrm>
          <a:custGeom>
            <a:avLst/>
            <a:gdLst/>
            <a:ahLst/>
            <a:cxnLst/>
            <a:rect l="l" t="t" r="r" b="b"/>
            <a:pathLst>
              <a:path w="91" h="101" extrusionOk="0">
                <a:moveTo>
                  <a:pt x="46" y="32"/>
                </a:moveTo>
                <a:cubicBezTo>
                  <a:pt x="68" y="32"/>
                  <a:pt x="68" y="56"/>
                  <a:pt x="68" y="56"/>
                </a:cubicBezTo>
                <a:lnTo>
                  <a:pt x="22" y="56"/>
                </a:lnTo>
                <a:lnTo>
                  <a:pt x="22" y="32"/>
                </a:lnTo>
                <a:close/>
                <a:moveTo>
                  <a:pt x="45" y="0"/>
                </a:moveTo>
                <a:cubicBezTo>
                  <a:pt x="38" y="0"/>
                  <a:pt x="30" y="3"/>
                  <a:pt x="22" y="11"/>
                </a:cubicBezTo>
                <a:cubicBezTo>
                  <a:pt x="1" y="11"/>
                  <a:pt x="1" y="32"/>
                  <a:pt x="1" y="32"/>
                </a:cubicBezTo>
                <a:lnTo>
                  <a:pt x="1" y="77"/>
                </a:lnTo>
                <a:cubicBezTo>
                  <a:pt x="22" y="77"/>
                  <a:pt x="22" y="101"/>
                  <a:pt x="46" y="101"/>
                </a:cubicBezTo>
                <a:cubicBezTo>
                  <a:pt x="46" y="101"/>
                  <a:pt x="68" y="101"/>
                  <a:pt x="68" y="77"/>
                </a:cubicBezTo>
                <a:cubicBezTo>
                  <a:pt x="91" y="77"/>
                  <a:pt x="91" y="56"/>
                  <a:pt x="91" y="56"/>
                </a:cubicBezTo>
                <a:cubicBezTo>
                  <a:pt x="91" y="32"/>
                  <a:pt x="91" y="32"/>
                  <a:pt x="68" y="11"/>
                </a:cubicBezTo>
                <a:cubicBezTo>
                  <a:pt x="68" y="11"/>
                  <a:pt x="58" y="0"/>
                  <a:pt x="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36"/>
          <p:cNvSpPr/>
          <p:nvPr/>
        </p:nvSpPr>
        <p:spPr>
          <a:xfrm>
            <a:off x="8720011" y="860558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22" y="1"/>
                </a:moveTo>
                <a:cubicBezTo>
                  <a:pt x="1" y="24"/>
                  <a:pt x="1" y="46"/>
                  <a:pt x="1" y="46"/>
                </a:cubicBezTo>
                <a:cubicBezTo>
                  <a:pt x="11" y="58"/>
                  <a:pt x="23" y="63"/>
                  <a:pt x="31" y="63"/>
                </a:cubicBezTo>
                <a:cubicBezTo>
                  <a:pt x="40" y="63"/>
                  <a:pt x="46" y="58"/>
                  <a:pt x="46" y="46"/>
                </a:cubicBezTo>
                <a:cubicBezTo>
                  <a:pt x="67" y="46"/>
                  <a:pt x="67" y="24"/>
                  <a:pt x="67" y="24"/>
                </a:cubicBezTo>
                <a:cubicBezTo>
                  <a:pt x="46" y="1"/>
                  <a:pt x="22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36"/>
          <p:cNvSpPr/>
          <p:nvPr/>
        </p:nvSpPr>
        <p:spPr>
          <a:xfrm>
            <a:off x="8716372" y="858026"/>
            <a:ext cx="18037" cy="13607"/>
          </a:xfrm>
          <a:custGeom>
            <a:avLst/>
            <a:gdLst/>
            <a:ahLst/>
            <a:cxnLst/>
            <a:rect l="l" t="t" r="r" b="b"/>
            <a:pathLst>
              <a:path w="114" h="86" extrusionOk="0">
                <a:moveTo>
                  <a:pt x="69" y="40"/>
                </a:moveTo>
                <a:lnTo>
                  <a:pt x="69" y="62"/>
                </a:lnTo>
                <a:lnTo>
                  <a:pt x="45" y="62"/>
                </a:lnTo>
                <a:lnTo>
                  <a:pt x="45" y="40"/>
                </a:lnTo>
                <a:close/>
                <a:moveTo>
                  <a:pt x="57" y="0"/>
                </a:moveTo>
                <a:cubicBezTo>
                  <a:pt x="46" y="0"/>
                  <a:pt x="34" y="6"/>
                  <a:pt x="24" y="17"/>
                </a:cubicBezTo>
                <a:cubicBezTo>
                  <a:pt x="24" y="17"/>
                  <a:pt x="24" y="40"/>
                  <a:pt x="0" y="40"/>
                </a:cubicBezTo>
                <a:cubicBezTo>
                  <a:pt x="0" y="62"/>
                  <a:pt x="24" y="62"/>
                  <a:pt x="24" y="85"/>
                </a:cubicBezTo>
                <a:lnTo>
                  <a:pt x="90" y="85"/>
                </a:lnTo>
                <a:cubicBezTo>
                  <a:pt x="114" y="62"/>
                  <a:pt x="114" y="40"/>
                  <a:pt x="90" y="17"/>
                </a:cubicBezTo>
                <a:cubicBezTo>
                  <a:pt x="80" y="6"/>
                  <a:pt x="68" y="0"/>
                  <a:pt x="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36"/>
          <p:cNvSpPr/>
          <p:nvPr/>
        </p:nvSpPr>
        <p:spPr>
          <a:xfrm>
            <a:off x="8544861" y="632879"/>
            <a:ext cx="11075" cy="10126"/>
          </a:xfrm>
          <a:custGeom>
            <a:avLst/>
            <a:gdLst/>
            <a:ahLst/>
            <a:cxnLst/>
            <a:rect l="l" t="t" r="r" b="b"/>
            <a:pathLst>
              <a:path w="70" h="64" extrusionOk="0">
                <a:moveTo>
                  <a:pt x="38" y="1"/>
                </a:moveTo>
                <a:cubicBezTo>
                  <a:pt x="29" y="1"/>
                  <a:pt x="24" y="7"/>
                  <a:pt x="24" y="18"/>
                </a:cubicBezTo>
                <a:cubicBezTo>
                  <a:pt x="0" y="18"/>
                  <a:pt x="0" y="40"/>
                  <a:pt x="0" y="63"/>
                </a:cubicBezTo>
                <a:lnTo>
                  <a:pt x="46" y="63"/>
                </a:lnTo>
                <a:cubicBezTo>
                  <a:pt x="69" y="40"/>
                  <a:pt x="69" y="40"/>
                  <a:pt x="69" y="18"/>
                </a:cubicBezTo>
                <a:cubicBezTo>
                  <a:pt x="57" y="7"/>
                  <a:pt x="46" y="1"/>
                  <a:pt x="3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36"/>
          <p:cNvSpPr/>
          <p:nvPr/>
        </p:nvSpPr>
        <p:spPr>
          <a:xfrm>
            <a:off x="8541380" y="631930"/>
            <a:ext cx="17879" cy="14556"/>
          </a:xfrm>
          <a:custGeom>
            <a:avLst/>
            <a:gdLst/>
            <a:ahLst/>
            <a:cxnLst/>
            <a:rect l="l" t="t" r="r" b="b"/>
            <a:pathLst>
              <a:path w="113" h="92" extrusionOk="0">
                <a:moveTo>
                  <a:pt x="68" y="24"/>
                </a:moveTo>
                <a:lnTo>
                  <a:pt x="68" y="46"/>
                </a:lnTo>
                <a:cubicBezTo>
                  <a:pt x="68" y="46"/>
                  <a:pt x="68" y="56"/>
                  <a:pt x="61" y="56"/>
                </a:cubicBezTo>
                <a:cubicBezTo>
                  <a:pt x="58" y="56"/>
                  <a:pt x="53" y="54"/>
                  <a:pt x="46" y="46"/>
                </a:cubicBezTo>
                <a:lnTo>
                  <a:pt x="46" y="24"/>
                </a:lnTo>
                <a:close/>
                <a:moveTo>
                  <a:pt x="22" y="1"/>
                </a:moveTo>
                <a:cubicBezTo>
                  <a:pt x="1" y="24"/>
                  <a:pt x="1" y="46"/>
                  <a:pt x="22" y="69"/>
                </a:cubicBezTo>
                <a:lnTo>
                  <a:pt x="46" y="91"/>
                </a:lnTo>
                <a:lnTo>
                  <a:pt x="68" y="91"/>
                </a:lnTo>
                <a:lnTo>
                  <a:pt x="91" y="69"/>
                </a:lnTo>
                <a:lnTo>
                  <a:pt x="113" y="46"/>
                </a:lnTo>
                <a:lnTo>
                  <a:pt x="91" y="24"/>
                </a:lnTo>
                <a:cubicBezTo>
                  <a:pt x="68" y="1"/>
                  <a:pt x="46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36"/>
          <p:cNvSpPr/>
          <p:nvPr/>
        </p:nvSpPr>
        <p:spPr>
          <a:xfrm>
            <a:off x="8477143" y="624810"/>
            <a:ext cx="10759" cy="10126"/>
          </a:xfrm>
          <a:custGeom>
            <a:avLst/>
            <a:gdLst/>
            <a:ahLst/>
            <a:cxnLst/>
            <a:rect l="l" t="t" r="r" b="b"/>
            <a:pathLst>
              <a:path w="68" h="64" extrusionOk="0">
                <a:moveTo>
                  <a:pt x="22" y="1"/>
                </a:moveTo>
                <a:cubicBezTo>
                  <a:pt x="0" y="24"/>
                  <a:pt x="0" y="46"/>
                  <a:pt x="22" y="46"/>
                </a:cubicBezTo>
                <a:cubicBezTo>
                  <a:pt x="22" y="58"/>
                  <a:pt x="28" y="63"/>
                  <a:pt x="37" y="63"/>
                </a:cubicBezTo>
                <a:cubicBezTo>
                  <a:pt x="45" y="63"/>
                  <a:pt x="56" y="58"/>
                  <a:pt x="67" y="46"/>
                </a:cubicBezTo>
                <a:lnTo>
                  <a:pt x="67" y="24"/>
                </a:lnTo>
                <a:cubicBezTo>
                  <a:pt x="46" y="1"/>
                  <a:pt x="46" y="1"/>
                  <a:pt x="2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36"/>
          <p:cNvSpPr/>
          <p:nvPr/>
        </p:nvSpPr>
        <p:spPr>
          <a:xfrm>
            <a:off x="8477143" y="622279"/>
            <a:ext cx="14398" cy="13607"/>
          </a:xfrm>
          <a:custGeom>
            <a:avLst/>
            <a:gdLst/>
            <a:ahLst/>
            <a:cxnLst/>
            <a:rect l="l" t="t" r="r" b="b"/>
            <a:pathLst>
              <a:path w="91" h="86" extrusionOk="0">
                <a:moveTo>
                  <a:pt x="46" y="40"/>
                </a:moveTo>
                <a:cubicBezTo>
                  <a:pt x="67" y="40"/>
                  <a:pt x="67" y="62"/>
                  <a:pt x="46" y="62"/>
                </a:cubicBezTo>
                <a:lnTo>
                  <a:pt x="22" y="62"/>
                </a:lnTo>
                <a:lnTo>
                  <a:pt x="22" y="40"/>
                </a:lnTo>
                <a:close/>
                <a:moveTo>
                  <a:pt x="45" y="0"/>
                </a:moveTo>
                <a:cubicBezTo>
                  <a:pt x="33" y="0"/>
                  <a:pt x="22" y="6"/>
                  <a:pt x="22" y="17"/>
                </a:cubicBezTo>
                <a:cubicBezTo>
                  <a:pt x="0" y="17"/>
                  <a:pt x="0" y="40"/>
                  <a:pt x="0" y="40"/>
                </a:cubicBezTo>
                <a:lnTo>
                  <a:pt x="0" y="85"/>
                </a:lnTo>
                <a:lnTo>
                  <a:pt x="67" y="85"/>
                </a:lnTo>
                <a:cubicBezTo>
                  <a:pt x="91" y="62"/>
                  <a:pt x="91" y="40"/>
                  <a:pt x="67" y="17"/>
                </a:cubicBezTo>
                <a:cubicBezTo>
                  <a:pt x="67" y="6"/>
                  <a:pt x="56" y="0"/>
                  <a:pt x="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36"/>
          <p:cNvSpPr/>
          <p:nvPr/>
        </p:nvSpPr>
        <p:spPr>
          <a:xfrm>
            <a:off x="8537741" y="700914"/>
            <a:ext cx="10917" cy="9810"/>
          </a:xfrm>
          <a:custGeom>
            <a:avLst/>
            <a:gdLst/>
            <a:ahLst/>
            <a:cxnLst/>
            <a:rect l="l" t="t" r="r" b="b"/>
            <a:pathLst>
              <a:path w="69" h="62" extrusionOk="0">
                <a:moveTo>
                  <a:pt x="32" y="0"/>
                </a:moveTo>
                <a:cubicBezTo>
                  <a:pt x="23" y="0"/>
                  <a:pt x="12" y="5"/>
                  <a:pt x="0" y="16"/>
                </a:cubicBezTo>
                <a:lnTo>
                  <a:pt x="0" y="40"/>
                </a:lnTo>
                <a:cubicBezTo>
                  <a:pt x="0" y="61"/>
                  <a:pt x="24" y="61"/>
                  <a:pt x="45" y="61"/>
                </a:cubicBezTo>
                <a:cubicBezTo>
                  <a:pt x="45" y="40"/>
                  <a:pt x="69" y="16"/>
                  <a:pt x="45" y="16"/>
                </a:cubicBezTo>
                <a:cubicBezTo>
                  <a:pt x="45" y="5"/>
                  <a:pt x="40" y="0"/>
                  <a:pt x="3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36"/>
          <p:cNvSpPr/>
          <p:nvPr/>
        </p:nvSpPr>
        <p:spPr>
          <a:xfrm>
            <a:off x="8534261" y="699965"/>
            <a:ext cx="14398" cy="14398"/>
          </a:xfrm>
          <a:custGeom>
            <a:avLst/>
            <a:gdLst/>
            <a:ahLst/>
            <a:cxnLst/>
            <a:rect l="l" t="t" r="r" b="b"/>
            <a:pathLst>
              <a:path w="91" h="91" extrusionOk="0">
                <a:moveTo>
                  <a:pt x="67" y="22"/>
                </a:moveTo>
                <a:lnTo>
                  <a:pt x="67" y="46"/>
                </a:lnTo>
                <a:lnTo>
                  <a:pt x="46" y="46"/>
                </a:lnTo>
                <a:cubicBezTo>
                  <a:pt x="22" y="46"/>
                  <a:pt x="22" y="22"/>
                  <a:pt x="46" y="22"/>
                </a:cubicBezTo>
                <a:close/>
                <a:moveTo>
                  <a:pt x="22" y="1"/>
                </a:moveTo>
                <a:cubicBezTo>
                  <a:pt x="1" y="22"/>
                  <a:pt x="1" y="46"/>
                  <a:pt x="22" y="67"/>
                </a:cubicBezTo>
                <a:cubicBezTo>
                  <a:pt x="22" y="67"/>
                  <a:pt x="22" y="91"/>
                  <a:pt x="46" y="91"/>
                </a:cubicBezTo>
                <a:cubicBezTo>
                  <a:pt x="67" y="91"/>
                  <a:pt x="67" y="67"/>
                  <a:pt x="67" y="67"/>
                </a:cubicBezTo>
                <a:cubicBezTo>
                  <a:pt x="91" y="67"/>
                  <a:pt x="91" y="46"/>
                  <a:pt x="91" y="46"/>
                </a:cubicBezTo>
                <a:lnTo>
                  <a:pt x="9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36"/>
          <p:cNvSpPr/>
          <p:nvPr/>
        </p:nvSpPr>
        <p:spPr>
          <a:xfrm>
            <a:off x="8612896" y="642847"/>
            <a:ext cx="10759" cy="9810"/>
          </a:xfrm>
          <a:custGeom>
            <a:avLst/>
            <a:gdLst/>
            <a:ahLst/>
            <a:cxnLst/>
            <a:rect l="l" t="t" r="r" b="b"/>
            <a:pathLst>
              <a:path w="68" h="62" extrusionOk="0">
                <a:moveTo>
                  <a:pt x="0" y="0"/>
                </a:moveTo>
                <a:lnTo>
                  <a:pt x="0" y="46"/>
                </a:lnTo>
                <a:cubicBezTo>
                  <a:pt x="11" y="56"/>
                  <a:pt x="22" y="62"/>
                  <a:pt x="31" y="62"/>
                </a:cubicBezTo>
                <a:cubicBezTo>
                  <a:pt x="40" y="62"/>
                  <a:pt x="45" y="56"/>
                  <a:pt x="45" y="46"/>
                </a:cubicBezTo>
                <a:cubicBezTo>
                  <a:pt x="67" y="46"/>
                  <a:pt x="67" y="22"/>
                  <a:pt x="4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36"/>
          <p:cNvSpPr/>
          <p:nvPr/>
        </p:nvSpPr>
        <p:spPr>
          <a:xfrm>
            <a:off x="8609099" y="639050"/>
            <a:ext cx="18195" cy="14556"/>
          </a:xfrm>
          <a:custGeom>
            <a:avLst/>
            <a:gdLst/>
            <a:ahLst/>
            <a:cxnLst/>
            <a:rect l="l" t="t" r="r" b="b"/>
            <a:pathLst>
              <a:path w="115" h="92" extrusionOk="0">
                <a:moveTo>
                  <a:pt x="69" y="46"/>
                </a:moveTo>
                <a:lnTo>
                  <a:pt x="69" y="70"/>
                </a:lnTo>
                <a:lnTo>
                  <a:pt x="46" y="70"/>
                </a:lnTo>
                <a:lnTo>
                  <a:pt x="46" y="46"/>
                </a:lnTo>
                <a:close/>
                <a:moveTo>
                  <a:pt x="69" y="1"/>
                </a:moveTo>
                <a:cubicBezTo>
                  <a:pt x="46" y="1"/>
                  <a:pt x="24" y="1"/>
                  <a:pt x="24" y="24"/>
                </a:cubicBezTo>
                <a:cubicBezTo>
                  <a:pt x="24" y="24"/>
                  <a:pt x="1" y="24"/>
                  <a:pt x="1" y="46"/>
                </a:cubicBezTo>
                <a:cubicBezTo>
                  <a:pt x="1" y="70"/>
                  <a:pt x="1" y="70"/>
                  <a:pt x="24" y="70"/>
                </a:cubicBezTo>
                <a:cubicBezTo>
                  <a:pt x="24" y="91"/>
                  <a:pt x="46" y="91"/>
                  <a:pt x="46" y="91"/>
                </a:cubicBezTo>
                <a:lnTo>
                  <a:pt x="91" y="91"/>
                </a:lnTo>
                <a:cubicBezTo>
                  <a:pt x="91" y="70"/>
                  <a:pt x="115" y="46"/>
                  <a:pt x="91" y="24"/>
                </a:cubicBezTo>
                <a:lnTo>
                  <a:pt x="69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36"/>
          <p:cNvSpPr/>
          <p:nvPr/>
        </p:nvSpPr>
        <p:spPr>
          <a:xfrm>
            <a:off x="8412906" y="616108"/>
            <a:ext cx="10601" cy="8860"/>
          </a:xfrm>
          <a:custGeom>
            <a:avLst/>
            <a:gdLst/>
            <a:ahLst/>
            <a:cxnLst/>
            <a:rect l="l" t="t" r="r" b="b"/>
            <a:pathLst>
              <a:path w="67" h="56" extrusionOk="0">
                <a:moveTo>
                  <a:pt x="21" y="1"/>
                </a:moveTo>
                <a:cubicBezTo>
                  <a:pt x="15" y="1"/>
                  <a:pt x="7" y="3"/>
                  <a:pt x="0" y="11"/>
                </a:cubicBezTo>
                <a:lnTo>
                  <a:pt x="0" y="56"/>
                </a:lnTo>
                <a:lnTo>
                  <a:pt x="45" y="56"/>
                </a:lnTo>
                <a:cubicBezTo>
                  <a:pt x="45" y="56"/>
                  <a:pt x="67" y="34"/>
                  <a:pt x="45" y="11"/>
                </a:cubicBezTo>
                <a:cubicBezTo>
                  <a:pt x="45" y="11"/>
                  <a:pt x="35" y="1"/>
                  <a:pt x="2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36"/>
          <p:cNvSpPr/>
          <p:nvPr/>
        </p:nvSpPr>
        <p:spPr>
          <a:xfrm>
            <a:off x="8409109" y="614209"/>
            <a:ext cx="14398" cy="14556"/>
          </a:xfrm>
          <a:custGeom>
            <a:avLst/>
            <a:gdLst/>
            <a:ahLst/>
            <a:cxnLst/>
            <a:rect l="l" t="t" r="r" b="b"/>
            <a:pathLst>
              <a:path w="91" h="92" extrusionOk="0">
                <a:moveTo>
                  <a:pt x="69" y="23"/>
                </a:moveTo>
                <a:lnTo>
                  <a:pt x="69" y="46"/>
                </a:lnTo>
                <a:lnTo>
                  <a:pt x="46" y="46"/>
                </a:lnTo>
                <a:cubicBezTo>
                  <a:pt x="24" y="46"/>
                  <a:pt x="24" y="46"/>
                  <a:pt x="46" y="23"/>
                </a:cubicBezTo>
                <a:close/>
                <a:moveTo>
                  <a:pt x="24" y="1"/>
                </a:moveTo>
                <a:cubicBezTo>
                  <a:pt x="1" y="23"/>
                  <a:pt x="1" y="46"/>
                  <a:pt x="1" y="68"/>
                </a:cubicBezTo>
                <a:cubicBezTo>
                  <a:pt x="24" y="91"/>
                  <a:pt x="24" y="91"/>
                  <a:pt x="46" y="91"/>
                </a:cubicBezTo>
                <a:cubicBezTo>
                  <a:pt x="46" y="91"/>
                  <a:pt x="69" y="91"/>
                  <a:pt x="69" y="68"/>
                </a:cubicBezTo>
                <a:cubicBezTo>
                  <a:pt x="91" y="68"/>
                  <a:pt x="91" y="68"/>
                  <a:pt x="91" y="46"/>
                </a:cubicBezTo>
                <a:lnTo>
                  <a:pt x="91" y="23"/>
                </a:lnTo>
                <a:cubicBezTo>
                  <a:pt x="69" y="1"/>
                  <a:pt x="69" y="1"/>
                  <a:pt x="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4">
    <p:spTree>
      <p:nvGrpSpPr>
        <p:cNvPr id="1" name="Shape 3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9" name="Google Shape;3609;p37"/>
          <p:cNvGrpSpPr/>
          <p:nvPr/>
        </p:nvGrpSpPr>
        <p:grpSpPr>
          <a:xfrm rot="5400000">
            <a:off x="8363463" y="4514506"/>
            <a:ext cx="458924" cy="456220"/>
            <a:chOff x="283483" y="4015472"/>
            <a:chExt cx="424105" cy="421606"/>
          </a:xfrm>
        </p:grpSpPr>
        <p:sp>
          <p:nvSpPr>
            <p:cNvPr id="3610" name="Google Shape;3610;p37"/>
            <p:cNvSpPr/>
            <p:nvPr/>
          </p:nvSpPr>
          <p:spPr>
            <a:xfrm>
              <a:off x="283483" y="4015472"/>
              <a:ext cx="38349" cy="35859"/>
            </a:xfrm>
            <a:custGeom>
              <a:avLst/>
              <a:gdLst/>
              <a:ahLst/>
              <a:cxnLst/>
              <a:rect l="l" t="t" r="r" b="b"/>
              <a:pathLst>
                <a:path w="339" h="317" extrusionOk="0">
                  <a:moveTo>
                    <a:pt x="181" y="0"/>
                  </a:moveTo>
                  <a:cubicBezTo>
                    <a:pt x="91" y="0"/>
                    <a:pt x="1" y="69"/>
                    <a:pt x="1" y="159"/>
                  </a:cubicBezTo>
                  <a:cubicBezTo>
                    <a:pt x="1" y="250"/>
                    <a:pt x="91" y="316"/>
                    <a:pt x="181" y="316"/>
                  </a:cubicBezTo>
                  <a:cubicBezTo>
                    <a:pt x="248" y="316"/>
                    <a:pt x="338" y="250"/>
                    <a:pt x="338" y="159"/>
                  </a:cubicBezTo>
                  <a:cubicBezTo>
                    <a:pt x="338" y="69"/>
                    <a:pt x="24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7"/>
            <p:cNvSpPr/>
            <p:nvPr/>
          </p:nvSpPr>
          <p:spPr>
            <a:xfrm>
              <a:off x="380544" y="4015472"/>
              <a:ext cx="38349" cy="35859"/>
            </a:xfrm>
            <a:custGeom>
              <a:avLst/>
              <a:gdLst/>
              <a:ahLst/>
              <a:cxnLst/>
              <a:rect l="l" t="t" r="r" b="b"/>
              <a:pathLst>
                <a:path w="339" h="317" extrusionOk="0">
                  <a:moveTo>
                    <a:pt x="158" y="0"/>
                  </a:moveTo>
                  <a:cubicBezTo>
                    <a:pt x="91" y="0"/>
                    <a:pt x="1" y="69"/>
                    <a:pt x="1" y="159"/>
                  </a:cubicBezTo>
                  <a:cubicBezTo>
                    <a:pt x="1" y="250"/>
                    <a:pt x="91" y="316"/>
                    <a:pt x="158" y="316"/>
                  </a:cubicBezTo>
                  <a:cubicBezTo>
                    <a:pt x="248" y="316"/>
                    <a:pt x="338" y="250"/>
                    <a:pt x="338" y="159"/>
                  </a:cubicBezTo>
                  <a:cubicBezTo>
                    <a:pt x="338" y="69"/>
                    <a:pt x="248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7"/>
            <p:cNvSpPr/>
            <p:nvPr/>
          </p:nvSpPr>
          <p:spPr>
            <a:xfrm>
              <a:off x="477606" y="4015472"/>
              <a:ext cx="38349" cy="35859"/>
            </a:xfrm>
            <a:custGeom>
              <a:avLst/>
              <a:gdLst/>
              <a:ahLst/>
              <a:cxnLst/>
              <a:rect l="l" t="t" r="r" b="b"/>
              <a:pathLst>
                <a:path w="339" h="317" extrusionOk="0">
                  <a:moveTo>
                    <a:pt x="158" y="0"/>
                  </a:moveTo>
                  <a:cubicBezTo>
                    <a:pt x="67" y="0"/>
                    <a:pt x="0" y="69"/>
                    <a:pt x="0" y="159"/>
                  </a:cubicBezTo>
                  <a:cubicBezTo>
                    <a:pt x="0" y="250"/>
                    <a:pt x="67" y="316"/>
                    <a:pt x="158" y="316"/>
                  </a:cubicBezTo>
                  <a:cubicBezTo>
                    <a:pt x="248" y="316"/>
                    <a:pt x="338" y="250"/>
                    <a:pt x="338" y="159"/>
                  </a:cubicBezTo>
                  <a:cubicBezTo>
                    <a:pt x="338" y="69"/>
                    <a:pt x="248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7"/>
            <p:cNvSpPr/>
            <p:nvPr/>
          </p:nvSpPr>
          <p:spPr>
            <a:xfrm>
              <a:off x="574667" y="4015472"/>
              <a:ext cx="35860" cy="35859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0"/>
                  </a:moveTo>
                  <a:cubicBezTo>
                    <a:pt x="67" y="0"/>
                    <a:pt x="0" y="69"/>
                    <a:pt x="0" y="159"/>
                  </a:cubicBezTo>
                  <a:cubicBezTo>
                    <a:pt x="0" y="250"/>
                    <a:pt x="67" y="316"/>
                    <a:pt x="157" y="316"/>
                  </a:cubicBezTo>
                  <a:cubicBezTo>
                    <a:pt x="248" y="316"/>
                    <a:pt x="316" y="250"/>
                    <a:pt x="316" y="159"/>
                  </a:cubicBezTo>
                  <a:cubicBezTo>
                    <a:pt x="316" y="69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7"/>
            <p:cNvSpPr/>
            <p:nvPr/>
          </p:nvSpPr>
          <p:spPr>
            <a:xfrm>
              <a:off x="671729" y="4015472"/>
              <a:ext cx="35860" cy="35859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0"/>
                  </a:moveTo>
                  <a:cubicBezTo>
                    <a:pt x="67" y="0"/>
                    <a:pt x="0" y="69"/>
                    <a:pt x="0" y="159"/>
                  </a:cubicBezTo>
                  <a:cubicBezTo>
                    <a:pt x="0" y="250"/>
                    <a:pt x="67" y="316"/>
                    <a:pt x="157" y="316"/>
                  </a:cubicBezTo>
                  <a:cubicBezTo>
                    <a:pt x="248" y="316"/>
                    <a:pt x="316" y="250"/>
                    <a:pt x="316" y="159"/>
                  </a:cubicBezTo>
                  <a:cubicBezTo>
                    <a:pt x="316" y="69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7"/>
            <p:cNvSpPr/>
            <p:nvPr/>
          </p:nvSpPr>
          <p:spPr>
            <a:xfrm>
              <a:off x="283483" y="4110042"/>
              <a:ext cx="38349" cy="38348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81" y="1"/>
                  </a:moveTo>
                  <a:cubicBezTo>
                    <a:pt x="91" y="1"/>
                    <a:pt x="1" y="91"/>
                    <a:pt x="1" y="181"/>
                  </a:cubicBezTo>
                  <a:cubicBezTo>
                    <a:pt x="1" y="271"/>
                    <a:pt x="91" y="338"/>
                    <a:pt x="181" y="338"/>
                  </a:cubicBezTo>
                  <a:cubicBezTo>
                    <a:pt x="248" y="338"/>
                    <a:pt x="338" y="271"/>
                    <a:pt x="338" y="181"/>
                  </a:cubicBezTo>
                  <a:cubicBezTo>
                    <a:pt x="338" y="91"/>
                    <a:pt x="248" y="1"/>
                    <a:pt x="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7"/>
            <p:cNvSpPr/>
            <p:nvPr/>
          </p:nvSpPr>
          <p:spPr>
            <a:xfrm>
              <a:off x="380544" y="4110042"/>
              <a:ext cx="38349" cy="38348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58" y="1"/>
                  </a:moveTo>
                  <a:cubicBezTo>
                    <a:pt x="91" y="1"/>
                    <a:pt x="1" y="91"/>
                    <a:pt x="1" y="181"/>
                  </a:cubicBezTo>
                  <a:cubicBezTo>
                    <a:pt x="1" y="271"/>
                    <a:pt x="91" y="338"/>
                    <a:pt x="158" y="338"/>
                  </a:cubicBezTo>
                  <a:cubicBezTo>
                    <a:pt x="248" y="338"/>
                    <a:pt x="338" y="271"/>
                    <a:pt x="338" y="181"/>
                  </a:cubicBezTo>
                  <a:cubicBezTo>
                    <a:pt x="338" y="91"/>
                    <a:pt x="248" y="1"/>
                    <a:pt x="1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7"/>
            <p:cNvSpPr/>
            <p:nvPr/>
          </p:nvSpPr>
          <p:spPr>
            <a:xfrm>
              <a:off x="477606" y="4110042"/>
              <a:ext cx="38349" cy="38348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58" y="1"/>
                  </a:moveTo>
                  <a:cubicBezTo>
                    <a:pt x="67" y="1"/>
                    <a:pt x="0" y="91"/>
                    <a:pt x="0" y="181"/>
                  </a:cubicBezTo>
                  <a:cubicBezTo>
                    <a:pt x="0" y="271"/>
                    <a:pt x="67" y="338"/>
                    <a:pt x="158" y="338"/>
                  </a:cubicBezTo>
                  <a:cubicBezTo>
                    <a:pt x="248" y="338"/>
                    <a:pt x="338" y="271"/>
                    <a:pt x="338" y="181"/>
                  </a:cubicBezTo>
                  <a:cubicBezTo>
                    <a:pt x="338" y="91"/>
                    <a:pt x="248" y="1"/>
                    <a:pt x="1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7"/>
            <p:cNvSpPr/>
            <p:nvPr/>
          </p:nvSpPr>
          <p:spPr>
            <a:xfrm>
              <a:off x="574667" y="4110042"/>
              <a:ext cx="35860" cy="38348"/>
            </a:xfrm>
            <a:custGeom>
              <a:avLst/>
              <a:gdLst/>
              <a:ahLst/>
              <a:cxnLst/>
              <a:rect l="l" t="t" r="r" b="b"/>
              <a:pathLst>
                <a:path w="317" h="339" extrusionOk="0">
                  <a:moveTo>
                    <a:pt x="157" y="1"/>
                  </a:moveTo>
                  <a:cubicBezTo>
                    <a:pt x="67" y="1"/>
                    <a:pt x="0" y="91"/>
                    <a:pt x="0" y="181"/>
                  </a:cubicBezTo>
                  <a:cubicBezTo>
                    <a:pt x="0" y="271"/>
                    <a:pt x="67" y="338"/>
                    <a:pt x="157" y="338"/>
                  </a:cubicBezTo>
                  <a:cubicBezTo>
                    <a:pt x="248" y="338"/>
                    <a:pt x="316" y="271"/>
                    <a:pt x="316" y="181"/>
                  </a:cubicBezTo>
                  <a:cubicBezTo>
                    <a:pt x="316" y="91"/>
                    <a:pt x="248" y="1"/>
                    <a:pt x="1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7"/>
            <p:cNvSpPr/>
            <p:nvPr/>
          </p:nvSpPr>
          <p:spPr>
            <a:xfrm>
              <a:off x="671729" y="4110042"/>
              <a:ext cx="35860" cy="38348"/>
            </a:xfrm>
            <a:custGeom>
              <a:avLst/>
              <a:gdLst/>
              <a:ahLst/>
              <a:cxnLst/>
              <a:rect l="l" t="t" r="r" b="b"/>
              <a:pathLst>
                <a:path w="317" h="339" extrusionOk="0">
                  <a:moveTo>
                    <a:pt x="157" y="1"/>
                  </a:moveTo>
                  <a:cubicBezTo>
                    <a:pt x="67" y="1"/>
                    <a:pt x="0" y="91"/>
                    <a:pt x="0" y="181"/>
                  </a:cubicBezTo>
                  <a:cubicBezTo>
                    <a:pt x="0" y="271"/>
                    <a:pt x="67" y="338"/>
                    <a:pt x="157" y="338"/>
                  </a:cubicBezTo>
                  <a:cubicBezTo>
                    <a:pt x="248" y="338"/>
                    <a:pt x="316" y="271"/>
                    <a:pt x="316" y="181"/>
                  </a:cubicBezTo>
                  <a:cubicBezTo>
                    <a:pt x="316" y="91"/>
                    <a:pt x="248" y="1"/>
                    <a:pt x="15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7"/>
            <p:cNvSpPr/>
            <p:nvPr/>
          </p:nvSpPr>
          <p:spPr>
            <a:xfrm>
              <a:off x="283483" y="4207101"/>
              <a:ext cx="38349" cy="38348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81" y="0"/>
                  </a:moveTo>
                  <a:cubicBezTo>
                    <a:pt x="91" y="0"/>
                    <a:pt x="1" y="67"/>
                    <a:pt x="1" y="158"/>
                  </a:cubicBezTo>
                  <a:cubicBezTo>
                    <a:pt x="1" y="248"/>
                    <a:pt x="91" y="338"/>
                    <a:pt x="181" y="338"/>
                  </a:cubicBezTo>
                  <a:cubicBezTo>
                    <a:pt x="248" y="338"/>
                    <a:pt x="338" y="248"/>
                    <a:pt x="338" y="158"/>
                  </a:cubicBezTo>
                  <a:cubicBezTo>
                    <a:pt x="338" y="67"/>
                    <a:pt x="24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7"/>
            <p:cNvSpPr/>
            <p:nvPr/>
          </p:nvSpPr>
          <p:spPr>
            <a:xfrm>
              <a:off x="380544" y="4207101"/>
              <a:ext cx="38349" cy="38348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58" y="0"/>
                  </a:moveTo>
                  <a:cubicBezTo>
                    <a:pt x="91" y="0"/>
                    <a:pt x="1" y="67"/>
                    <a:pt x="1" y="158"/>
                  </a:cubicBezTo>
                  <a:cubicBezTo>
                    <a:pt x="1" y="248"/>
                    <a:pt x="91" y="338"/>
                    <a:pt x="158" y="338"/>
                  </a:cubicBezTo>
                  <a:cubicBezTo>
                    <a:pt x="248" y="338"/>
                    <a:pt x="338" y="248"/>
                    <a:pt x="338" y="158"/>
                  </a:cubicBezTo>
                  <a:cubicBezTo>
                    <a:pt x="338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7"/>
            <p:cNvSpPr/>
            <p:nvPr/>
          </p:nvSpPr>
          <p:spPr>
            <a:xfrm>
              <a:off x="477606" y="4207101"/>
              <a:ext cx="38349" cy="38348"/>
            </a:xfrm>
            <a:custGeom>
              <a:avLst/>
              <a:gdLst/>
              <a:ahLst/>
              <a:cxnLst/>
              <a:rect l="l" t="t" r="r" b="b"/>
              <a:pathLst>
                <a:path w="339" h="339" extrusionOk="0">
                  <a:moveTo>
                    <a:pt x="158" y="0"/>
                  </a:moveTo>
                  <a:cubicBezTo>
                    <a:pt x="67" y="0"/>
                    <a:pt x="0" y="67"/>
                    <a:pt x="0" y="158"/>
                  </a:cubicBezTo>
                  <a:cubicBezTo>
                    <a:pt x="0" y="248"/>
                    <a:pt x="67" y="338"/>
                    <a:pt x="158" y="338"/>
                  </a:cubicBezTo>
                  <a:cubicBezTo>
                    <a:pt x="248" y="338"/>
                    <a:pt x="338" y="248"/>
                    <a:pt x="338" y="158"/>
                  </a:cubicBezTo>
                  <a:cubicBezTo>
                    <a:pt x="338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7"/>
            <p:cNvSpPr/>
            <p:nvPr/>
          </p:nvSpPr>
          <p:spPr>
            <a:xfrm>
              <a:off x="574667" y="4207101"/>
              <a:ext cx="35860" cy="38348"/>
            </a:xfrm>
            <a:custGeom>
              <a:avLst/>
              <a:gdLst/>
              <a:ahLst/>
              <a:cxnLst/>
              <a:rect l="l" t="t" r="r" b="b"/>
              <a:pathLst>
                <a:path w="317" h="339" extrusionOk="0">
                  <a:moveTo>
                    <a:pt x="157" y="0"/>
                  </a:moveTo>
                  <a:cubicBezTo>
                    <a:pt x="67" y="0"/>
                    <a:pt x="0" y="67"/>
                    <a:pt x="0" y="158"/>
                  </a:cubicBezTo>
                  <a:cubicBezTo>
                    <a:pt x="0" y="248"/>
                    <a:pt x="67" y="338"/>
                    <a:pt x="157" y="338"/>
                  </a:cubicBezTo>
                  <a:cubicBezTo>
                    <a:pt x="248" y="338"/>
                    <a:pt x="316" y="248"/>
                    <a:pt x="316" y="158"/>
                  </a:cubicBezTo>
                  <a:cubicBezTo>
                    <a:pt x="316" y="67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7"/>
            <p:cNvSpPr/>
            <p:nvPr/>
          </p:nvSpPr>
          <p:spPr>
            <a:xfrm>
              <a:off x="671729" y="4207101"/>
              <a:ext cx="35860" cy="38348"/>
            </a:xfrm>
            <a:custGeom>
              <a:avLst/>
              <a:gdLst/>
              <a:ahLst/>
              <a:cxnLst/>
              <a:rect l="l" t="t" r="r" b="b"/>
              <a:pathLst>
                <a:path w="317" h="339" extrusionOk="0">
                  <a:moveTo>
                    <a:pt x="157" y="0"/>
                  </a:moveTo>
                  <a:cubicBezTo>
                    <a:pt x="67" y="0"/>
                    <a:pt x="0" y="67"/>
                    <a:pt x="0" y="158"/>
                  </a:cubicBezTo>
                  <a:cubicBezTo>
                    <a:pt x="0" y="248"/>
                    <a:pt x="67" y="338"/>
                    <a:pt x="157" y="338"/>
                  </a:cubicBezTo>
                  <a:cubicBezTo>
                    <a:pt x="248" y="338"/>
                    <a:pt x="316" y="248"/>
                    <a:pt x="316" y="158"/>
                  </a:cubicBezTo>
                  <a:cubicBezTo>
                    <a:pt x="316" y="67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7"/>
            <p:cNvSpPr/>
            <p:nvPr/>
          </p:nvSpPr>
          <p:spPr>
            <a:xfrm>
              <a:off x="283483" y="4304160"/>
              <a:ext cx="38349" cy="35859"/>
            </a:xfrm>
            <a:custGeom>
              <a:avLst/>
              <a:gdLst/>
              <a:ahLst/>
              <a:cxnLst/>
              <a:rect l="l" t="t" r="r" b="b"/>
              <a:pathLst>
                <a:path w="339" h="317" extrusionOk="0">
                  <a:moveTo>
                    <a:pt x="181" y="0"/>
                  </a:moveTo>
                  <a:cubicBezTo>
                    <a:pt x="91" y="0"/>
                    <a:pt x="1" y="67"/>
                    <a:pt x="1" y="157"/>
                  </a:cubicBezTo>
                  <a:cubicBezTo>
                    <a:pt x="1" y="248"/>
                    <a:pt x="91" y="316"/>
                    <a:pt x="181" y="316"/>
                  </a:cubicBezTo>
                  <a:cubicBezTo>
                    <a:pt x="248" y="316"/>
                    <a:pt x="338" y="248"/>
                    <a:pt x="338" y="157"/>
                  </a:cubicBezTo>
                  <a:cubicBezTo>
                    <a:pt x="338" y="67"/>
                    <a:pt x="24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7"/>
            <p:cNvSpPr/>
            <p:nvPr/>
          </p:nvSpPr>
          <p:spPr>
            <a:xfrm>
              <a:off x="380544" y="4304160"/>
              <a:ext cx="38349" cy="35859"/>
            </a:xfrm>
            <a:custGeom>
              <a:avLst/>
              <a:gdLst/>
              <a:ahLst/>
              <a:cxnLst/>
              <a:rect l="l" t="t" r="r" b="b"/>
              <a:pathLst>
                <a:path w="339" h="317" extrusionOk="0">
                  <a:moveTo>
                    <a:pt x="158" y="0"/>
                  </a:moveTo>
                  <a:cubicBezTo>
                    <a:pt x="91" y="0"/>
                    <a:pt x="1" y="67"/>
                    <a:pt x="1" y="157"/>
                  </a:cubicBezTo>
                  <a:cubicBezTo>
                    <a:pt x="1" y="248"/>
                    <a:pt x="91" y="316"/>
                    <a:pt x="158" y="316"/>
                  </a:cubicBezTo>
                  <a:cubicBezTo>
                    <a:pt x="248" y="316"/>
                    <a:pt x="338" y="248"/>
                    <a:pt x="338" y="157"/>
                  </a:cubicBezTo>
                  <a:cubicBezTo>
                    <a:pt x="338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7"/>
            <p:cNvSpPr/>
            <p:nvPr/>
          </p:nvSpPr>
          <p:spPr>
            <a:xfrm>
              <a:off x="477606" y="4304160"/>
              <a:ext cx="38349" cy="35859"/>
            </a:xfrm>
            <a:custGeom>
              <a:avLst/>
              <a:gdLst/>
              <a:ahLst/>
              <a:cxnLst/>
              <a:rect l="l" t="t" r="r" b="b"/>
              <a:pathLst>
                <a:path w="339" h="317" extrusionOk="0">
                  <a:moveTo>
                    <a:pt x="158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8"/>
                    <a:pt x="67" y="316"/>
                    <a:pt x="158" y="316"/>
                  </a:cubicBezTo>
                  <a:cubicBezTo>
                    <a:pt x="248" y="316"/>
                    <a:pt x="338" y="248"/>
                    <a:pt x="338" y="157"/>
                  </a:cubicBezTo>
                  <a:cubicBezTo>
                    <a:pt x="338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7"/>
            <p:cNvSpPr/>
            <p:nvPr/>
          </p:nvSpPr>
          <p:spPr>
            <a:xfrm>
              <a:off x="574667" y="4304160"/>
              <a:ext cx="35860" cy="35859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8"/>
                    <a:pt x="67" y="316"/>
                    <a:pt x="157" y="316"/>
                  </a:cubicBezTo>
                  <a:cubicBezTo>
                    <a:pt x="248" y="316"/>
                    <a:pt x="316" y="248"/>
                    <a:pt x="316" y="157"/>
                  </a:cubicBezTo>
                  <a:cubicBezTo>
                    <a:pt x="316" y="67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7"/>
            <p:cNvSpPr/>
            <p:nvPr/>
          </p:nvSpPr>
          <p:spPr>
            <a:xfrm>
              <a:off x="671729" y="4304160"/>
              <a:ext cx="35860" cy="35859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8"/>
                    <a:pt x="67" y="316"/>
                    <a:pt x="157" y="316"/>
                  </a:cubicBezTo>
                  <a:cubicBezTo>
                    <a:pt x="248" y="316"/>
                    <a:pt x="316" y="248"/>
                    <a:pt x="316" y="157"/>
                  </a:cubicBezTo>
                  <a:cubicBezTo>
                    <a:pt x="316" y="67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7"/>
            <p:cNvSpPr/>
            <p:nvPr/>
          </p:nvSpPr>
          <p:spPr>
            <a:xfrm>
              <a:off x="283483" y="4401219"/>
              <a:ext cx="38349" cy="35859"/>
            </a:xfrm>
            <a:custGeom>
              <a:avLst/>
              <a:gdLst/>
              <a:ahLst/>
              <a:cxnLst/>
              <a:rect l="l" t="t" r="r" b="b"/>
              <a:pathLst>
                <a:path w="339" h="317" extrusionOk="0">
                  <a:moveTo>
                    <a:pt x="181" y="0"/>
                  </a:moveTo>
                  <a:cubicBezTo>
                    <a:pt x="91" y="0"/>
                    <a:pt x="1" y="67"/>
                    <a:pt x="1" y="157"/>
                  </a:cubicBezTo>
                  <a:cubicBezTo>
                    <a:pt x="1" y="248"/>
                    <a:pt x="91" y="316"/>
                    <a:pt x="181" y="316"/>
                  </a:cubicBezTo>
                  <a:cubicBezTo>
                    <a:pt x="248" y="316"/>
                    <a:pt x="338" y="248"/>
                    <a:pt x="338" y="157"/>
                  </a:cubicBezTo>
                  <a:cubicBezTo>
                    <a:pt x="338" y="67"/>
                    <a:pt x="248" y="0"/>
                    <a:pt x="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7"/>
            <p:cNvSpPr/>
            <p:nvPr/>
          </p:nvSpPr>
          <p:spPr>
            <a:xfrm>
              <a:off x="380544" y="4401219"/>
              <a:ext cx="38349" cy="35859"/>
            </a:xfrm>
            <a:custGeom>
              <a:avLst/>
              <a:gdLst/>
              <a:ahLst/>
              <a:cxnLst/>
              <a:rect l="l" t="t" r="r" b="b"/>
              <a:pathLst>
                <a:path w="339" h="317" extrusionOk="0">
                  <a:moveTo>
                    <a:pt x="158" y="0"/>
                  </a:moveTo>
                  <a:cubicBezTo>
                    <a:pt x="91" y="0"/>
                    <a:pt x="1" y="67"/>
                    <a:pt x="1" y="157"/>
                  </a:cubicBezTo>
                  <a:cubicBezTo>
                    <a:pt x="1" y="248"/>
                    <a:pt x="91" y="316"/>
                    <a:pt x="158" y="316"/>
                  </a:cubicBezTo>
                  <a:cubicBezTo>
                    <a:pt x="248" y="316"/>
                    <a:pt x="338" y="248"/>
                    <a:pt x="338" y="157"/>
                  </a:cubicBezTo>
                  <a:cubicBezTo>
                    <a:pt x="338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7"/>
            <p:cNvSpPr/>
            <p:nvPr/>
          </p:nvSpPr>
          <p:spPr>
            <a:xfrm>
              <a:off x="477606" y="4401219"/>
              <a:ext cx="38349" cy="35859"/>
            </a:xfrm>
            <a:custGeom>
              <a:avLst/>
              <a:gdLst/>
              <a:ahLst/>
              <a:cxnLst/>
              <a:rect l="l" t="t" r="r" b="b"/>
              <a:pathLst>
                <a:path w="339" h="317" extrusionOk="0">
                  <a:moveTo>
                    <a:pt x="158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8"/>
                    <a:pt x="67" y="316"/>
                    <a:pt x="158" y="316"/>
                  </a:cubicBezTo>
                  <a:cubicBezTo>
                    <a:pt x="248" y="316"/>
                    <a:pt x="338" y="248"/>
                    <a:pt x="338" y="157"/>
                  </a:cubicBezTo>
                  <a:cubicBezTo>
                    <a:pt x="338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7"/>
            <p:cNvSpPr/>
            <p:nvPr/>
          </p:nvSpPr>
          <p:spPr>
            <a:xfrm>
              <a:off x="574667" y="4401219"/>
              <a:ext cx="35860" cy="35859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8"/>
                    <a:pt x="67" y="316"/>
                    <a:pt x="157" y="316"/>
                  </a:cubicBezTo>
                  <a:cubicBezTo>
                    <a:pt x="248" y="316"/>
                    <a:pt x="316" y="248"/>
                    <a:pt x="316" y="157"/>
                  </a:cubicBezTo>
                  <a:cubicBezTo>
                    <a:pt x="316" y="67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7"/>
            <p:cNvSpPr/>
            <p:nvPr/>
          </p:nvSpPr>
          <p:spPr>
            <a:xfrm>
              <a:off x="671729" y="4401219"/>
              <a:ext cx="35860" cy="35859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8"/>
                    <a:pt x="67" y="316"/>
                    <a:pt x="157" y="316"/>
                  </a:cubicBezTo>
                  <a:cubicBezTo>
                    <a:pt x="248" y="316"/>
                    <a:pt x="316" y="248"/>
                    <a:pt x="316" y="157"/>
                  </a:cubicBezTo>
                  <a:cubicBezTo>
                    <a:pt x="316" y="67"/>
                    <a:pt x="248" y="0"/>
                    <a:pt x="1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35" name="Google Shape;3635;p37"/>
          <p:cNvGrpSpPr/>
          <p:nvPr/>
        </p:nvGrpSpPr>
        <p:grpSpPr>
          <a:xfrm rot="-2700000">
            <a:off x="954790" y="4537324"/>
            <a:ext cx="210344" cy="215921"/>
            <a:chOff x="800525" y="2705314"/>
            <a:chExt cx="194400" cy="199555"/>
          </a:xfrm>
        </p:grpSpPr>
        <p:sp>
          <p:nvSpPr>
            <p:cNvPr id="3636" name="Google Shape;3636;p37"/>
            <p:cNvSpPr/>
            <p:nvPr/>
          </p:nvSpPr>
          <p:spPr>
            <a:xfrm>
              <a:off x="800525" y="2705314"/>
              <a:ext cx="194400" cy="199555"/>
            </a:xfrm>
            <a:custGeom>
              <a:avLst/>
              <a:gdLst/>
              <a:ahLst/>
              <a:cxnLst/>
              <a:rect l="l" t="t" r="r" b="b"/>
              <a:pathLst>
                <a:path w="792" h="813" extrusionOk="0">
                  <a:moveTo>
                    <a:pt x="677" y="0"/>
                  </a:moveTo>
                  <a:lnTo>
                    <a:pt x="0" y="701"/>
                  </a:lnTo>
                  <a:lnTo>
                    <a:pt x="114" y="813"/>
                  </a:lnTo>
                  <a:lnTo>
                    <a:pt x="791" y="114"/>
                  </a:lnTo>
                  <a:lnTo>
                    <a:pt x="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7"/>
            <p:cNvSpPr/>
            <p:nvPr/>
          </p:nvSpPr>
          <p:spPr>
            <a:xfrm>
              <a:off x="800525" y="2705314"/>
              <a:ext cx="194400" cy="199555"/>
            </a:xfrm>
            <a:custGeom>
              <a:avLst/>
              <a:gdLst/>
              <a:ahLst/>
              <a:cxnLst/>
              <a:rect l="l" t="t" r="r" b="b"/>
              <a:pathLst>
                <a:path w="792" h="813" extrusionOk="0">
                  <a:moveTo>
                    <a:pt x="114" y="0"/>
                  </a:moveTo>
                  <a:lnTo>
                    <a:pt x="0" y="114"/>
                  </a:lnTo>
                  <a:lnTo>
                    <a:pt x="677" y="813"/>
                  </a:lnTo>
                  <a:lnTo>
                    <a:pt x="791" y="701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38" name="Google Shape;3638;p37"/>
          <p:cNvSpPr/>
          <p:nvPr/>
        </p:nvSpPr>
        <p:spPr>
          <a:xfrm>
            <a:off x="4435316" y="4698728"/>
            <a:ext cx="273353" cy="273353"/>
          </a:xfrm>
          <a:custGeom>
            <a:avLst/>
            <a:gdLst/>
            <a:ahLst/>
            <a:cxnLst/>
            <a:rect l="l" t="t" r="r" b="b"/>
            <a:pathLst>
              <a:path w="2394" h="2394" extrusionOk="0">
                <a:moveTo>
                  <a:pt x="1" y="0"/>
                </a:moveTo>
                <a:lnTo>
                  <a:pt x="317" y="1196"/>
                </a:lnTo>
                <a:lnTo>
                  <a:pt x="633" y="2393"/>
                </a:lnTo>
                <a:lnTo>
                  <a:pt x="1514" y="1512"/>
                </a:lnTo>
                <a:lnTo>
                  <a:pt x="2394" y="654"/>
                </a:lnTo>
                <a:lnTo>
                  <a:pt x="1198" y="31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9" name="Google Shape;3639;p37"/>
          <p:cNvGrpSpPr/>
          <p:nvPr/>
        </p:nvGrpSpPr>
        <p:grpSpPr>
          <a:xfrm rot="-2700000">
            <a:off x="8555482" y="1374374"/>
            <a:ext cx="243782" cy="238259"/>
            <a:chOff x="5387475" y="3939240"/>
            <a:chExt cx="185595" cy="181389"/>
          </a:xfrm>
        </p:grpSpPr>
        <p:sp>
          <p:nvSpPr>
            <p:cNvPr id="3640" name="Google Shape;3640;p37"/>
            <p:cNvSpPr/>
            <p:nvPr/>
          </p:nvSpPr>
          <p:spPr>
            <a:xfrm>
              <a:off x="5465076" y="3939240"/>
              <a:ext cx="30200" cy="181389"/>
            </a:xfrm>
            <a:custGeom>
              <a:avLst/>
              <a:gdLst/>
              <a:ahLst/>
              <a:cxnLst/>
              <a:rect l="l" t="t" r="r" b="b"/>
              <a:pathLst>
                <a:path w="158" h="949" extrusionOk="0">
                  <a:moveTo>
                    <a:pt x="1" y="0"/>
                  </a:moveTo>
                  <a:lnTo>
                    <a:pt x="1" y="949"/>
                  </a:lnTo>
                  <a:lnTo>
                    <a:pt x="158" y="94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7"/>
            <p:cNvSpPr/>
            <p:nvPr/>
          </p:nvSpPr>
          <p:spPr>
            <a:xfrm>
              <a:off x="5387475" y="4012828"/>
              <a:ext cx="185595" cy="30200"/>
            </a:xfrm>
            <a:custGeom>
              <a:avLst/>
              <a:gdLst/>
              <a:ahLst/>
              <a:cxnLst/>
              <a:rect l="l" t="t" r="r" b="b"/>
              <a:pathLst>
                <a:path w="971" h="158" extrusionOk="0">
                  <a:moveTo>
                    <a:pt x="0" y="0"/>
                  </a:moveTo>
                  <a:lnTo>
                    <a:pt x="0" y="157"/>
                  </a:lnTo>
                  <a:lnTo>
                    <a:pt x="970" y="157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42" name="Google Shape;3642;p37"/>
          <p:cNvGrpSpPr/>
          <p:nvPr/>
        </p:nvGrpSpPr>
        <p:grpSpPr>
          <a:xfrm rot="10800000">
            <a:off x="8506953" y="425919"/>
            <a:ext cx="228156" cy="228156"/>
            <a:chOff x="6339041" y="3044617"/>
            <a:chExt cx="210846" cy="210846"/>
          </a:xfrm>
        </p:grpSpPr>
        <p:sp>
          <p:nvSpPr>
            <p:cNvPr id="3643" name="Google Shape;3643;p37"/>
            <p:cNvSpPr/>
            <p:nvPr/>
          </p:nvSpPr>
          <p:spPr>
            <a:xfrm>
              <a:off x="6339041" y="3044617"/>
              <a:ext cx="44673" cy="44673"/>
            </a:xfrm>
            <a:custGeom>
              <a:avLst/>
              <a:gdLst/>
              <a:ahLst/>
              <a:cxnLst/>
              <a:rect l="l" t="t" r="r" b="b"/>
              <a:pathLst>
                <a:path w="182" h="182" extrusionOk="0">
                  <a:moveTo>
                    <a:pt x="91" y="1"/>
                  </a:moveTo>
                  <a:cubicBezTo>
                    <a:pt x="46" y="1"/>
                    <a:pt x="0" y="46"/>
                    <a:pt x="0" y="91"/>
                  </a:cubicBezTo>
                  <a:cubicBezTo>
                    <a:pt x="0" y="160"/>
                    <a:pt x="46" y="182"/>
                    <a:pt x="91" y="182"/>
                  </a:cubicBezTo>
                  <a:cubicBezTo>
                    <a:pt x="136" y="182"/>
                    <a:pt x="181" y="160"/>
                    <a:pt x="181" y="91"/>
                  </a:cubicBezTo>
                  <a:cubicBezTo>
                    <a:pt x="181" y="46"/>
                    <a:pt x="136" y="1"/>
                    <a:pt x="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7"/>
            <p:cNvSpPr/>
            <p:nvPr/>
          </p:nvSpPr>
          <p:spPr>
            <a:xfrm>
              <a:off x="6505214" y="3211035"/>
              <a:ext cx="44673" cy="44427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91" y="0"/>
                  </a:moveTo>
                  <a:cubicBezTo>
                    <a:pt x="46" y="0"/>
                    <a:pt x="1" y="45"/>
                    <a:pt x="1" y="90"/>
                  </a:cubicBezTo>
                  <a:cubicBezTo>
                    <a:pt x="1" y="136"/>
                    <a:pt x="46" y="181"/>
                    <a:pt x="91" y="181"/>
                  </a:cubicBezTo>
                  <a:cubicBezTo>
                    <a:pt x="136" y="181"/>
                    <a:pt x="181" y="136"/>
                    <a:pt x="181" y="90"/>
                  </a:cubicBezTo>
                  <a:cubicBezTo>
                    <a:pt x="181" y="45"/>
                    <a:pt x="136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7"/>
            <p:cNvSpPr/>
            <p:nvPr/>
          </p:nvSpPr>
          <p:spPr>
            <a:xfrm>
              <a:off x="6339041" y="3211035"/>
              <a:ext cx="44673" cy="44427"/>
            </a:xfrm>
            <a:custGeom>
              <a:avLst/>
              <a:gdLst/>
              <a:ahLst/>
              <a:cxnLst/>
              <a:rect l="l" t="t" r="r" b="b"/>
              <a:pathLst>
                <a:path w="182" h="181" extrusionOk="0">
                  <a:moveTo>
                    <a:pt x="91" y="0"/>
                  </a:moveTo>
                  <a:cubicBezTo>
                    <a:pt x="46" y="0"/>
                    <a:pt x="0" y="45"/>
                    <a:pt x="0" y="90"/>
                  </a:cubicBezTo>
                  <a:cubicBezTo>
                    <a:pt x="0" y="136"/>
                    <a:pt x="46" y="181"/>
                    <a:pt x="91" y="181"/>
                  </a:cubicBezTo>
                  <a:cubicBezTo>
                    <a:pt x="136" y="181"/>
                    <a:pt x="181" y="136"/>
                    <a:pt x="181" y="90"/>
                  </a:cubicBezTo>
                  <a:cubicBezTo>
                    <a:pt x="181" y="45"/>
                    <a:pt x="136" y="0"/>
                    <a:pt x="9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46" name="Google Shape;3646;p37"/>
          <p:cNvSpPr/>
          <p:nvPr/>
        </p:nvSpPr>
        <p:spPr>
          <a:xfrm rot="-1929275">
            <a:off x="199394" y="2527763"/>
            <a:ext cx="221426" cy="221426"/>
          </a:xfrm>
          <a:custGeom>
            <a:avLst/>
            <a:gdLst/>
            <a:ahLst/>
            <a:cxnLst/>
            <a:rect l="l" t="t" r="r" b="b"/>
            <a:pathLst>
              <a:path w="882" h="882" extrusionOk="0">
                <a:moveTo>
                  <a:pt x="452" y="159"/>
                </a:moveTo>
                <a:cubicBezTo>
                  <a:pt x="587" y="159"/>
                  <a:pt x="723" y="295"/>
                  <a:pt x="723" y="452"/>
                </a:cubicBezTo>
                <a:cubicBezTo>
                  <a:pt x="723" y="587"/>
                  <a:pt x="587" y="723"/>
                  <a:pt x="452" y="723"/>
                </a:cubicBezTo>
                <a:cubicBezTo>
                  <a:pt x="295" y="723"/>
                  <a:pt x="159" y="587"/>
                  <a:pt x="159" y="452"/>
                </a:cubicBezTo>
                <a:cubicBezTo>
                  <a:pt x="159" y="295"/>
                  <a:pt x="295" y="159"/>
                  <a:pt x="452" y="159"/>
                </a:cubicBezTo>
                <a:close/>
                <a:moveTo>
                  <a:pt x="452" y="0"/>
                </a:moveTo>
                <a:cubicBezTo>
                  <a:pt x="204" y="0"/>
                  <a:pt x="0" y="204"/>
                  <a:pt x="0" y="452"/>
                </a:cubicBezTo>
                <a:cubicBezTo>
                  <a:pt x="0" y="677"/>
                  <a:pt x="204" y="881"/>
                  <a:pt x="452" y="881"/>
                </a:cubicBezTo>
                <a:cubicBezTo>
                  <a:pt x="677" y="881"/>
                  <a:pt x="881" y="677"/>
                  <a:pt x="881" y="452"/>
                </a:cubicBezTo>
                <a:cubicBezTo>
                  <a:pt x="881" y="204"/>
                  <a:pt x="677" y="0"/>
                  <a:pt x="45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7" name="Google Shape;3647;p37"/>
          <p:cNvGrpSpPr/>
          <p:nvPr/>
        </p:nvGrpSpPr>
        <p:grpSpPr>
          <a:xfrm>
            <a:off x="7521710" y="540004"/>
            <a:ext cx="243778" cy="238255"/>
            <a:chOff x="5225094" y="4199975"/>
            <a:chExt cx="185595" cy="181389"/>
          </a:xfrm>
        </p:grpSpPr>
        <p:sp>
          <p:nvSpPr>
            <p:cNvPr id="3648" name="Google Shape;3648;p37"/>
            <p:cNvSpPr/>
            <p:nvPr/>
          </p:nvSpPr>
          <p:spPr>
            <a:xfrm>
              <a:off x="5302695" y="4199975"/>
              <a:ext cx="30200" cy="181389"/>
            </a:xfrm>
            <a:custGeom>
              <a:avLst/>
              <a:gdLst/>
              <a:ahLst/>
              <a:cxnLst/>
              <a:rect l="l" t="t" r="r" b="b"/>
              <a:pathLst>
                <a:path w="158" h="949" extrusionOk="0">
                  <a:moveTo>
                    <a:pt x="1" y="0"/>
                  </a:moveTo>
                  <a:lnTo>
                    <a:pt x="1" y="949"/>
                  </a:lnTo>
                  <a:lnTo>
                    <a:pt x="158" y="94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7"/>
            <p:cNvSpPr/>
            <p:nvPr/>
          </p:nvSpPr>
          <p:spPr>
            <a:xfrm>
              <a:off x="5225094" y="4273562"/>
              <a:ext cx="185595" cy="30200"/>
            </a:xfrm>
            <a:custGeom>
              <a:avLst/>
              <a:gdLst/>
              <a:ahLst/>
              <a:cxnLst/>
              <a:rect l="l" t="t" r="r" b="b"/>
              <a:pathLst>
                <a:path w="971" h="158" extrusionOk="0">
                  <a:moveTo>
                    <a:pt x="0" y="0"/>
                  </a:moveTo>
                  <a:lnTo>
                    <a:pt x="0" y="157"/>
                  </a:lnTo>
                  <a:lnTo>
                    <a:pt x="970" y="157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0" name="Google Shape;3650;p37"/>
          <p:cNvGrpSpPr/>
          <p:nvPr/>
        </p:nvGrpSpPr>
        <p:grpSpPr>
          <a:xfrm rot="2700000">
            <a:off x="2094474" y="323348"/>
            <a:ext cx="243782" cy="238259"/>
            <a:chOff x="5225094" y="4199975"/>
            <a:chExt cx="185595" cy="181389"/>
          </a:xfrm>
        </p:grpSpPr>
        <p:sp>
          <p:nvSpPr>
            <p:cNvPr id="3651" name="Google Shape;3651;p37"/>
            <p:cNvSpPr/>
            <p:nvPr/>
          </p:nvSpPr>
          <p:spPr>
            <a:xfrm>
              <a:off x="5302695" y="4199975"/>
              <a:ext cx="30200" cy="181389"/>
            </a:xfrm>
            <a:custGeom>
              <a:avLst/>
              <a:gdLst/>
              <a:ahLst/>
              <a:cxnLst/>
              <a:rect l="l" t="t" r="r" b="b"/>
              <a:pathLst>
                <a:path w="158" h="949" extrusionOk="0">
                  <a:moveTo>
                    <a:pt x="1" y="0"/>
                  </a:moveTo>
                  <a:lnTo>
                    <a:pt x="1" y="949"/>
                  </a:lnTo>
                  <a:lnTo>
                    <a:pt x="158" y="949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7"/>
            <p:cNvSpPr/>
            <p:nvPr/>
          </p:nvSpPr>
          <p:spPr>
            <a:xfrm>
              <a:off x="5225094" y="4273562"/>
              <a:ext cx="185595" cy="30200"/>
            </a:xfrm>
            <a:custGeom>
              <a:avLst/>
              <a:gdLst/>
              <a:ahLst/>
              <a:cxnLst/>
              <a:rect l="l" t="t" r="r" b="b"/>
              <a:pathLst>
                <a:path w="971" h="158" extrusionOk="0">
                  <a:moveTo>
                    <a:pt x="0" y="0"/>
                  </a:moveTo>
                  <a:lnTo>
                    <a:pt x="0" y="157"/>
                  </a:lnTo>
                  <a:lnTo>
                    <a:pt x="970" y="157"/>
                  </a:lnTo>
                  <a:lnTo>
                    <a:pt x="9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3" name="Google Shape;3653;p37"/>
          <p:cNvSpPr/>
          <p:nvPr/>
        </p:nvSpPr>
        <p:spPr>
          <a:xfrm rot="5400000">
            <a:off x="759941" y="654078"/>
            <a:ext cx="273353" cy="273353"/>
          </a:xfrm>
          <a:custGeom>
            <a:avLst/>
            <a:gdLst/>
            <a:ahLst/>
            <a:cxnLst/>
            <a:rect l="l" t="t" r="r" b="b"/>
            <a:pathLst>
              <a:path w="2394" h="2394" extrusionOk="0">
                <a:moveTo>
                  <a:pt x="1" y="0"/>
                </a:moveTo>
                <a:lnTo>
                  <a:pt x="317" y="1196"/>
                </a:lnTo>
                <a:lnTo>
                  <a:pt x="633" y="2393"/>
                </a:lnTo>
                <a:lnTo>
                  <a:pt x="1514" y="1512"/>
                </a:lnTo>
                <a:lnTo>
                  <a:pt x="2394" y="654"/>
                </a:lnTo>
                <a:lnTo>
                  <a:pt x="1198" y="316"/>
                </a:lnTo>
                <a:lnTo>
                  <a:pt x="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Roboto Condensed"/>
              <a:buNone/>
              <a:defRPr sz="3500" b="1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Condensed"/>
              <a:buNone/>
              <a:defRPr sz="3000" b="1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Condensed"/>
              <a:buNone/>
              <a:defRPr sz="3000" b="1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Condensed"/>
              <a:buNone/>
              <a:defRPr sz="3000" b="1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Condensed"/>
              <a:buNone/>
              <a:defRPr sz="3000" b="1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Condensed"/>
              <a:buNone/>
              <a:defRPr sz="3000" b="1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Condensed"/>
              <a:buNone/>
              <a:defRPr sz="3000" b="1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Condensed"/>
              <a:buNone/>
              <a:defRPr sz="3000" b="1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oboto Condensed"/>
              <a:buNone/>
              <a:defRPr sz="3000" b="1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ssistant"/>
              <a:buChar char="●"/>
              <a:defRPr sz="1500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ssistant"/>
              <a:buChar char="○"/>
              <a:defRPr sz="1500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ssistant"/>
              <a:buChar char="■"/>
              <a:defRPr sz="1500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ssistant"/>
              <a:buChar char="●"/>
              <a:defRPr sz="1500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ssistant"/>
              <a:buChar char="○"/>
              <a:defRPr sz="1500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ssistant"/>
              <a:buChar char="■"/>
              <a:defRPr sz="1500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ssistant"/>
              <a:buChar char="●"/>
              <a:defRPr sz="1500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238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ssistant"/>
              <a:buChar char="○"/>
              <a:defRPr sz="1500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238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500"/>
              <a:buFont typeface="Assistant"/>
              <a:buChar char="■"/>
              <a:defRPr sz="1500">
                <a:solidFill>
                  <a:schemeClr val="accent5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80" r:id="rId6"/>
    <p:sldLayoutId id="2147483681" r:id="rId7"/>
    <p:sldLayoutId id="2147483682" r:id="rId8"/>
    <p:sldLayoutId id="214748368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62" name="Google Shape;3662;p40"/>
          <p:cNvGrpSpPr/>
          <p:nvPr/>
        </p:nvGrpSpPr>
        <p:grpSpPr>
          <a:xfrm>
            <a:off x="1828800" y="571869"/>
            <a:ext cx="5538866" cy="3738479"/>
            <a:chOff x="2054062" y="661924"/>
            <a:chExt cx="5012432" cy="3699267"/>
          </a:xfrm>
        </p:grpSpPr>
        <p:sp>
          <p:nvSpPr>
            <p:cNvPr id="3663" name="Google Shape;3663;p40"/>
            <p:cNvSpPr/>
            <p:nvPr/>
          </p:nvSpPr>
          <p:spPr>
            <a:xfrm rot="1395496">
              <a:off x="2344468" y="1322017"/>
              <a:ext cx="4203494" cy="2336037"/>
            </a:xfrm>
            <a:custGeom>
              <a:avLst/>
              <a:gdLst/>
              <a:ahLst/>
              <a:cxnLst/>
              <a:rect l="l" t="t" r="r" b="b"/>
              <a:pathLst>
                <a:path w="14900" h="9729" extrusionOk="0">
                  <a:moveTo>
                    <a:pt x="1" y="0"/>
                  </a:moveTo>
                  <a:lnTo>
                    <a:pt x="1" y="9729"/>
                  </a:lnTo>
                  <a:lnTo>
                    <a:pt x="14900" y="9729"/>
                  </a:lnTo>
                  <a:lnTo>
                    <a:pt x="14900" y="0"/>
                  </a:lnTo>
                  <a:close/>
                </a:path>
              </a:pathLst>
            </a:custGeom>
            <a:solidFill>
              <a:srgbClr val="EED143">
                <a:alpha val="4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64" name="Google Shape;3664;p40"/>
            <p:cNvGrpSpPr/>
            <p:nvPr/>
          </p:nvGrpSpPr>
          <p:grpSpPr>
            <a:xfrm>
              <a:off x="2752413" y="3342733"/>
              <a:ext cx="867416" cy="867416"/>
              <a:chOff x="505293" y="2378482"/>
              <a:chExt cx="680326" cy="680326"/>
            </a:xfrm>
          </p:grpSpPr>
          <p:sp>
            <p:nvSpPr>
              <p:cNvPr id="3665" name="Google Shape;3665;p40"/>
              <p:cNvSpPr/>
              <p:nvPr/>
            </p:nvSpPr>
            <p:spPr>
              <a:xfrm>
                <a:off x="621672" y="2495068"/>
                <a:ext cx="521853" cy="526392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2551" extrusionOk="0">
                    <a:moveTo>
                      <a:pt x="2326" y="1"/>
                    </a:moveTo>
                    <a:lnTo>
                      <a:pt x="0" y="2349"/>
                    </a:lnTo>
                    <a:cubicBezTo>
                      <a:pt x="91" y="2415"/>
                      <a:pt x="181" y="2484"/>
                      <a:pt x="295" y="2551"/>
                    </a:cubicBezTo>
                    <a:lnTo>
                      <a:pt x="2529" y="293"/>
                    </a:lnTo>
                    <a:cubicBezTo>
                      <a:pt x="2484" y="203"/>
                      <a:pt x="2417" y="91"/>
                      <a:pt x="2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40"/>
              <p:cNvSpPr/>
              <p:nvPr/>
            </p:nvSpPr>
            <p:spPr>
              <a:xfrm>
                <a:off x="547181" y="2420577"/>
                <a:ext cx="521853" cy="521853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2529" extrusionOk="0">
                    <a:moveTo>
                      <a:pt x="2236" y="1"/>
                    </a:moveTo>
                    <a:lnTo>
                      <a:pt x="0" y="2235"/>
                    </a:lnTo>
                    <a:cubicBezTo>
                      <a:pt x="45" y="2348"/>
                      <a:pt x="114" y="2439"/>
                      <a:pt x="204" y="2529"/>
                    </a:cubicBezTo>
                    <a:lnTo>
                      <a:pt x="2529" y="203"/>
                    </a:lnTo>
                    <a:cubicBezTo>
                      <a:pt x="2438" y="113"/>
                      <a:pt x="2348" y="46"/>
                      <a:pt x="223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40"/>
              <p:cNvSpPr/>
              <p:nvPr/>
            </p:nvSpPr>
            <p:spPr>
              <a:xfrm>
                <a:off x="728972" y="2602161"/>
                <a:ext cx="456647" cy="456647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3" extrusionOk="0">
                    <a:moveTo>
                      <a:pt x="2123" y="0"/>
                    </a:moveTo>
                    <a:lnTo>
                      <a:pt x="0" y="2122"/>
                    </a:lnTo>
                    <a:cubicBezTo>
                      <a:pt x="136" y="2167"/>
                      <a:pt x="271" y="2212"/>
                      <a:pt x="407" y="2212"/>
                    </a:cubicBezTo>
                    <a:lnTo>
                      <a:pt x="2213" y="406"/>
                    </a:lnTo>
                    <a:cubicBezTo>
                      <a:pt x="2189" y="271"/>
                      <a:pt x="2168" y="136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40"/>
              <p:cNvSpPr/>
              <p:nvPr/>
            </p:nvSpPr>
            <p:spPr>
              <a:xfrm>
                <a:off x="505293" y="2378482"/>
                <a:ext cx="456853" cy="45664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213" extrusionOk="0">
                    <a:moveTo>
                      <a:pt x="1807" y="1"/>
                    </a:moveTo>
                    <a:lnTo>
                      <a:pt x="1" y="1807"/>
                    </a:lnTo>
                    <a:cubicBezTo>
                      <a:pt x="23" y="1942"/>
                      <a:pt x="46" y="2077"/>
                      <a:pt x="91" y="2213"/>
                    </a:cubicBezTo>
                    <a:lnTo>
                      <a:pt x="2213" y="91"/>
                    </a:lnTo>
                    <a:cubicBezTo>
                      <a:pt x="2078" y="46"/>
                      <a:pt x="1942" y="24"/>
                      <a:pt x="18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40"/>
              <p:cNvSpPr/>
              <p:nvPr/>
            </p:nvSpPr>
            <p:spPr>
              <a:xfrm>
                <a:off x="882494" y="2756095"/>
                <a:ext cx="303124" cy="30271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467" extrusionOk="0">
                    <a:moveTo>
                      <a:pt x="1469" y="0"/>
                    </a:moveTo>
                    <a:lnTo>
                      <a:pt x="1" y="1466"/>
                    </a:lnTo>
                    <a:cubicBezTo>
                      <a:pt x="362" y="1445"/>
                      <a:pt x="723" y="1286"/>
                      <a:pt x="994" y="993"/>
                    </a:cubicBezTo>
                    <a:cubicBezTo>
                      <a:pt x="1265" y="722"/>
                      <a:pt x="1424" y="361"/>
                      <a:pt x="14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40"/>
              <p:cNvSpPr/>
              <p:nvPr/>
            </p:nvSpPr>
            <p:spPr>
              <a:xfrm>
                <a:off x="505293" y="2378482"/>
                <a:ext cx="302918" cy="307664"/>
              </a:xfrm>
              <a:custGeom>
                <a:avLst/>
                <a:gdLst/>
                <a:ahLst/>
                <a:cxnLst/>
                <a:rect l="l" t="t" r="r" b="b"/>
                <a:pathLst>
                  <a:path w="1468" h="1491" extrusionOk="0">
                    <a:moveTo>
                      <a:pt x="1467" y="1"/>
                    </a:moveTo>
                    <a:lnTo>
                      <a:pt x="1467" y="1"/>
                    </a:lnTo>
                    <a:cubicBezTo>
                      <a:pt x="1106" y="46"/>
                      <a:pt x="768" y="205"/>
                      <a:pt x="474" y="497"/>
                    </a:cubicBezTo>
                    <a:cubicBezTo>
                      <a:pt x="203" y="768"/>
                      <a:pt x="46" y="1129"/>
                      <a:pt x="1" y="1490"/>
                    </a:cubicBezTo>
                    <a:lnTo>
                      <a:pt x="146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71" name="Google Shape;3671;p40"/>
            <p:cNvSpPr/>
            <p:nvPr/>
          </p:nvSpPr>
          <p:spPr>
            <a:xfrm>
              <a:off x="2282153" y="1282779"/>
              <a:ext cx="4414050" cy="2453046"/>
            </a:xfrm>
            <a:custGeom>
              <a:avLst/>
              <a:gdLst/>
              <a:ahLst/>
              <a:cxnLst/>
              <a:rect l="l" t="t" r="r" b="b"/>
              <a:pathLst>
                <a:path w="14900" h="9729" extrusionOk="0">
                  <a:moveTo>
                    <a:pt x="1" y="0"/>
                  </a:moveTo>
                  <a:lnTo>
                    <a:pt x="1" y="9729"/>
                  </a:lnTo>
                  <a:lnTo>
                    <a:pt x="14900" y="9729"/>
                  </a:lnTo>
                  <a:lnTo>
                    <a:pt x="149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40"/>
            <p:cNvSpPr/>
            <p:nvPr/>
          </p:nvSpPr>
          <p:spPr>
            <a:xfrm>
              <a:off x="3480794" y="3472113"/>
              <a:ext cx="3166055" cy="516714"/>
            </a:xfrm>
            <a:custGeom>
              <a:avLst/>
              <a:gdLst/>
              <a:ahLst/>
              <a:cxnLst/>
              <a:rect l="l" t="t" r="r" b="b"/>
              <a:pathLst>
                <a:path w="12034" h="1964" extrusionOk="0">
                  <a:moveTo>
                    <a:pt x="12034" y="1964"/>
                  </a:moveTo>
                  <a:lnTo>
                    <a:pt x="1" y="1964"/>
                  </a:lnTo>
                  <a:lnTo>
                    <a:pt x="1" y="1"/>
                  </a:lnTo>
                  <a:lnTo>
                    <a:pt x="12034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18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40"/>
            <p:cNvSpPr/>
            <p:nvPr/>
          </p:nvSpPr>
          <p:spPr>
            <a:xfrm>
              <a:off x="5052243" y="3891834"/>
              <a:ext cx="469094" cy="469357"/>
            </a:xfrm>
            <a:custGeom>
              <a:avLst/>
              <a:gdLst/>
              <a:ahLst/>
              <a:cxnLst/>
              <a:rect l="l" t="t" r="r" b="b"/>
              <a:pathLst>
                <a:path w="1783" h="1784" extrusionOk="0">
                  <a:moveTo>
                    <a:pt x="903" y="272"/>
                  </a:moveTo>
                  <a:lnTo>
                    <a:pt x="1536" y="904"/>
                  </a:lnTo>
                  <a:lnTo>
                    <a:pt x="903" y="1536"/>
                  </a:lnTo>
                  <a:lnTo>
                    <a:pt x="271" y="904"/>
                  </a:lnTo>
                  <a:lnTo>
                    <a:pt x="903" y="272"/>
                  </a:lnTo>
                  <a:close/>
                  <a:moveTo>
                    <a:pt x="903" y="1"/>
                  </a:moveTo>
                  <a:lnTo>
                    <a:pt x="0" y="904"/>
                  </a:lnTo>
                  <a:lnTo>
                    <a:pt x="903" y="1783"/>
                  </a:lnTo>
                  <a:lnTo>
                    <a:pt x="1783" y="904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40"/>
            <p:cNvSpPr/>
            <p:nvPr/>
          </p:nvSpPr>
          <p:spPr>
            <a:xfrm>
              <a:off x="2108780" y="1866295"/>
              <a:ext cx="926875" cy="160486"/>
            </a:xfrm>
            <a:custGeom>
              <a:avLst/>
              <a:gdLst/>
              <a:ahLst/>
              <a:cxnLst/>
              <a:rect l="l" t="t" r="r" b="b"/>
              <a:pathLst>
                <a:path w="3523" h="610" extrusionOk="0">
                  <a:moveTo>
                    <a:pt x="747" y="1"/>
                  </a:moveTo>
                  <a:lnTo>
                    <a:pt x="407" y="338"/>
                  </a:lnTo>
                  <a:lnTo>
                    <a:pt x="136" y="67"/>
                  </a:lnTo>
                  <a:lnTo>
                    <a:pt x="1" y="203"/>
                  </a:lnTo>
                  <a:lnTo>
                    <a:pt x="407" y="609"/>
                  </a:lnTo>
                  <a:lnTo>
                    <a:pt x="747" y="271"/>
                  </a:lnTo>
                  <a:lnTo>
                    <a:pt x="1085" y="609"/>
                  </a:lnTo>
                  <a:lnTo>
                    <a:pt x="1424" y="271"/>
                  </a:lnTo>
                  <a:lnTo>
                    <a:pt x="1762" y="609"/>
                  </a:lnTo>
                  <a:lnTo>
                    <a:pt x="2101" y="271"/>
                  </a:lnTo>
                  <a:lnTo>
                    <a:pt x="2439" y="609"/>
                  </a:lnTo>
                  <a:lnTo>
                    <a:pt x="2779" y="271"/>
                  </a:lnTo>
                  <a:lnTo>
                    <a:pt x="3116" y="609"/>
                  </a:lnTo>
                  <a:lnTo>
                    <a:pt x="3523" y="203"/>
                  </a:lnTo>
                  <a:lnTo>
                    <a:pt x="3411" y="67"/>
                  </a:lnTo>
                  <a:lnTo>
                    <a:pt x="3116" y="338"/>
                  </a:lnTo>
                  <a:lnTo>
                    <a:pt x="2779" y="1"/>
                  </a:lnTo>
                  <a:lnTo>
                    <a:pt x="2439" y="338"/>
                  </a:lnTo>
                  <a:lnTo>
                    <a:pt x="2123" y="1"/>
                  </a:lnTo>
                  <a:lnTo>
                    <a:pt x="1762" y="338"/>
                  </a:lnTo>
                  <a:lnTo>
                    <a:pt x="1446" y="1"/>
                  </a:lnTo>
                  <a:lnTo>
                    <a:pt x="1085" y="338"/>
                  </a:lnTo>
                  <a:lnTo>
                    <a:pt x="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75" name="Google Shape;3675;p40"/>
            <p:cNvGrpSpPr/>
            <p:nvPr/>
          </p:nvGrpSpPr>
          <p:grpSpPr>
            <a:xfrm>
              <a:off x="4853078" y="747069"/>
              <a:ext cx="867416" cy="867416"/>
              <a:chOff x="2152874" y="342667"/>
              <a:chExt cx="680326" cy="680326"/>
            </a:xfrm>
          </p:grpSpPr>
          <p:sp>
            <p:nvSpPr>
              <p:cNvPr id="3676" name="Google Shape;3676;p40"/>
              <p:cNvSpPr/>
              <p:nvPr/>
            </p:nvSpPr>
            <p:spPr>
              <a:xfrm>
                <a:off x="2530074" y="720280"/>
                <a:ext cx="303124" cy="302712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467" extrusionOk="0">
                    <a:moveTo>
                      <a:pt x="1468" y="0"/>
                    </a:moveTo>
                    <a:lnTo>
                      <a:pt x="0" y="1466"/>
                    </a:lnTo>
                    <a:cubicBezTo>
                      <a:pt x="361" y="1421"/>
                      <a:pt x="722" y="1264"/>
                      <a:pt x="993" y="993"/>
                    </a:cubicBezTo>
                    <a:cubicBezTo>
                      <a:pt x="1288" y="722"/>
                      <a:pt x="1445" y="361"/>
                      <a:pt x="1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7" name="Google Shape;3677;p40"/>
              <p:cNvSpPr/>
              <p:nvPr/>
            </p:nvSpPr>
            <p:spPr>
              <a:xfrm>
                <a:off x="2376346" y="566346"/>
                <a:ext cx="456853" cy="456647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213" extrusionOk="0">
                    <a:moveTo>
                      <a:pt x="2123" y="0"/>
                    </a:moveTo>
                    <a:lnTo>
                      <a:pt x="1" y="2122"/>
                    </a:lnTo>
                    <a:cubicBezTo>
                      <a:pt x="136" y="2167"/>
                      <a:pt x="272" y="2191"/>
                      <a:pt x="407" y="2212"/>
                    </a:cubicBezTo>
                    <a:lnTo>
                      <a:pt x="2213" y="406"/>
                    </a:lnTo>
                    <a:cubicBezTo>
                      <a:pt x="2213" y="271"/>
                      <a:pt x="2168" y="136"/>
                      <a:pt x="2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8" name="Google Shape;3678;p40"/>
              <p:cNvSpPr/>
              <p:nvPr/>
            </p:nvSpPr>
            <p:spPr>
              <a:xfrm>
                <a:off x="2269047" y="459253"/>
                <a:ext cx="526805" cy="522059"/>
              </a:xfrm>
              <a:custGeom>
                <a:avLst/>
                <a:gdLst/>
                <a:ahLst/>
                <a:cxnLst/>
                <a:rect l="l" t="t" r="r" b="b"/>
                <a:pathLst>
                  <a:path w="2553" h="2530" extrusionOk="0">
                    <a:moveTo>
                      <a:pt x="2349" y="1"/>
                    </a:moveTo>
                    <a:lnTo>
                      <a:pt x="1" y="2325"/>
                    </a:lnTo>
                    <a:cubicBezTo>
                      <a:pt x="91" y="2415"/>
                      <a:pt x="205" y="2484"/>
                      <a:pt x="295" y="2529"/>
                    </a:cubicBezTo>
                    <a:lnTo>
                      <a:pt x="2553" y="293"/>
                    </a:lnTo>
                    <a:cubicBezTo>
                      <a:pt x="2484" y="181"/>
                      <a:pt x="2417" y="91"/>
                      <a:pt x="23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9" name="Google Shape;3679;p40"/>
              <p:cNvSpPr/>
              <p:nvPr/>
            </p:nvSpPr>
            <p:spPr>
              <a:xfrm>
                <a:off x="2194556" y="384762"/>
                <a:ext cx="522059" cy="521853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529" extrusionOk="0">
                    <a:moveTo>
                      <a:pt x="2236" y="1"/>
                    </a:moveTo>
                    <a:lnTo>
                      <a:pt x="1" y="2235"/>
                    </a:lnTo>
                    <a:cubicBezTo>
                      <a:pt x="46" y="2348"/>
                      <a:pt x="136" y="2439"/>
                      <a:pt x="205" y="2529"/>
                    </a:cubicBezTo>
                    <a:lnTo>
                      <a:pt x="2529" y="203"/>
                    </a:lnTo>
                    <a:cubicBezTo>
                      <a:pt x="2439" y="113"/>
                      <a:pt x="2348" y="46"/>
                      <a:pt x="223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40"/>
              <p:cNvSpPr/>
              <p:nvPr/>
            </p:nvSpPr>
            <p:spPr>
              <a:xfrm>
                <a:off x="2152874" y="342667"/>
                <a:ext cx="456647" cy="456647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3" extrusionOk="0">
                    <a:moveTo>
                      <a:pt x="1806" y="1"/>
                    </a:moveTo>
                    <a:lnTo>
                      <a:pt x="0" y="1807"/>
                    </a:lnTo>
                    <a:cubicBezTo>
                      <a:pt x="22" y="1942"/>
                      <a:pt x="46" y="2077"/>
                      <a:pt x="91" y="2213"/>
                    </a:cubicBezTo>
                    <a:lnTo>
                      <a:pt x="2213" y="91"/>
                    </a:lnTo>
                    <a:cubicBezTo>
                      <a:pt x="2077" y="46"/>
                      <a:pt x="1942" y="24"/>
                      <a:pt x="18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40"/>
              <p:cNvSpPr/>
              <p:nvPr/>
            </p:nvSpPr>
            <p:spPr>
              <a:xfrm>
                <a:off x="2152874" y="342667"/>
                <a:ext cx="307664" cy="303124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69" extrusionOk="0">
                    <a:moveTo>
                      <a:pt x="1490" y="1"/>
                    </a:moveTo>
                    <a:cubicBezTo>
                      <a:pt x="1129" y="46"/>
                      <a:pt x="768" y="205"/>
                      <a:pt x="497" y="476"/>
                    </a:cubicBezTo>
                    <a:cubicBezTo>
                      <a:pt x="203" y="768"/>
                      <a:pt x="46" y="1108"/>
                      <a:pt x="0" y="1469"/>
                    </a:cubicBezTo>
                    <a:lnTo>
                      <a:pt x="14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2" name="Google Shape;3682;p40"/>
            <p:cNvSpPr/>
            <p:nvPr/>
          </p:nvSpPr>
          <p:spPr>
            <a:xfrm>
              <a:off x="6139619" y="1636855"/>
              <a:ext cx="926875" cy="160750"/>
            </a:xfrm>
            <a:custGeom>
              <a:avLst/>
              <a:gdLst/>
              <a:ahLst/>
              <a:cxnLst/>
              <a:rect l="l" t="t" r="r" b="b"/>
              <a:pathLst>
                <a:path w="3523" h="611" extrusionOk="0">
                  <a:moveTo>
                    <a:pt x="745" y="0"/>
                  </a:moveTo>
                  <a:lnTo>
                    <a:pt x="407" y="340"/>
                  </a:lnTo>
                  <a:lnTo>
                    <a:pt x="113" y="69"/>
                  </a:lnTo>
                  <a:lnTo>
                    <a:pt x="1" y="204"/>
                  </a:lnTo>
                  <a:lnTo>
                    <a:pt x="407" y="610"/>
                  </a:lnTo>
                  <a:lnTo>
                    <a:pt x="745" y="271"/>
                  </a:lnTo>
                  <a:lnTo>
                    <a:pt x="1084" y="610"/>
                  </a:lnTo>
                  <a:lnTo>
                    <a:pt x="1422" y="271"/>
                  </a:lnTo>
                  <a:lnTo>
                    <a:pt x="1762" y="610"/>
                  </a:lnTo>
                  <a:lnTo>
                    <a:pt x="2099" y="271"/>
                  </a:lnTo>
                  <a:lnTo>
                    <a:pt x="2439" y="610"/>
                  </a:lnTo>
                  <a:lnTo>
                    <a:pt x="2776" y="271"/>
                  </a:lnTo>
                  <a:lnTo>
                    <a:pt x="3116" y="610"/>
                  </a:lnTo>
                  <a:lnTo>
                    <a:pt x="3522" y="204"/>
                  </a:lnTo>
                  <a:lnTo>
                    <a:pt x="3409" y="69"/>
                  </a:lnTo>
                  <a:lnTo>
                    <a:pt x="3116" y="340"/>
                  </a:lnTo>
                  <a:lnTo>
                    <a:pt x="2776" y="0"/>
                  </a:lnTo>
                  <a:lnTo>
                    <a:pt x="2439" y="340"/>
                  </a:lnTo>
                  <a:lnTo>
                    <a:pt x="2099" y="0"/>
                  </a:lnTo>
                  <a:lnTo>
                    <a:pt x="1762" y="340"/>
                  </a:lnTo>
                  <a:lnTo>
                    <a:pt x="1422" y="0"/>
                  </a:lnTo>
                  <a:lnTo>
                    <a:pt x="1084" y="340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83" name="Google Shape;3683;p40"/>
            <p:cNvSpPr/>
            <p:nvPr/>
          </p:nvSpPr>
          <p:spPr>
            <a:xfrm>
              <a:off x="2054062" y="3034318"/>
              <a:ext cx="356490" cy="362805"/>
            </a:xfrm>
            <a:custGeom>
              <a:avLst/>
              <a:gdLst/>
              <a:ahLst/>
              <a:cxnLst/>
              <a:rect l="l" t="t" r="r" b="b"/>
              <a:pathLst>
                <a:path w="1355" h="1379" extrusionOk="0">
                  <a:moveTo>
                    <a:pt x="678" y="181"/>
                  </a:moveTo>
                  <a:cubicBezTo>
                    <a:pt x="949" y="181"/>
                    <a:pt x="1174" y="407"/>
                    <a:pt x="1174" y="678"/>
                  </a:cubicBezTo>
                  <a:cubicBezTo>
                    <a:pt x="1174" y="972"/>
                    <a:pt x="949" y="1174"/>
                    <a:pt x="678" y="1174"/>
                  </a:cubicBezTo>
                  <a:cubicBezTo>
                    <a:pt x="407" y="1174"/>
                    <a:pt x="181" y="972"/>
                    <a:pt x="181" y="678"/>
                  </a:cubicBezTo>
                  <a:cubicBezTo>
                    <a:pt x="181" y="407"/>
                    <a:pt x="407" y="181"/>
                    <a:pt x="678" y="181"/>
                  </a:cubicBezTo>
                  <a:close/>
                  <a:moveTo>
                    <a:pt x="678" y="0"/>
                  </a:moveTo>
                  <a:cubicBezTo>
                    <a:pt x="295" y="0"/>
                    <a:pt x="0" y="316"/>
                    <a:pt x="0" y="678"/>
                  </a:cubicBezTo>
                  <a:cubicBezTo>
                    <a:pt x="0" y="1062"/>
                    <a:pt x="295" y="1378"/>
                    <a:pt x="678" y="1378"/>
                  </a:cubicBezTo>
                  <a:cubicBezTo>
                    <a:pt x="1062" y="1378"/>
                    <a:pt x="1355" y="1062"/>
                    <a:pt x="1355" y="678"/>
                  </a:cubicBezTo>
                  <a:cubicBezTo>
                    <a:pt x="1355" y="316"/>
                    <a:pt x="1062" y="0"/>
                    <a:pt x="67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84" name="Google Shape;3684;p40"/>
            <p:cNvGrpSpPr/>
            <p:nvPr/>
          </p:nvGrpSpPr>
          <p:grpSpPr>
            <a:xfrm>
              <a:off x="2696097" y="1492947"/>
              <a:ext cx="285456" cy="285456"/>
              <a:chOff x="541104" y="910944"/>
              <a:chExt cx="223887" cy="223887"/>
            </a:xfrm>
          </p:grpSpPr>
          <p:sp>
            <p:nvSpPr>
              <p:cNvPr id="3685" name="Google Shape;3685;p40"/>
              <p:cNvSpPr/>
              <p:nvPr/>
            </p:nvSpPr>
            <p:spPr>
              <a:xfrm>
                <a:off x="541104" y="1004212"/>
                <a:ext cx="223887" cy="37349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181" extrusionOk="0">
                    <a:moveTo>
                      <a:pt x="0" y="0"/>
                    </a:moveTo>
                    <a:lnTo>
                      <a:pt x="0" y="181"/>
                    </a:lnTo>
                    <a:lnTo>
                      <a:pt x="1084" y="181"/>
                    </a:lnTo>
                    <a:lnTo>
                      <a:pt x="108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6" name="Google Shape;3686;p40"/>
              <p:cNvSpPr/>
              <p:nvPr/>
            </p:nvSpPr>
            <p:spPr>
              <a:xfrm>
                <a:off x="634166" y="910944"/>
                <a:ext cx="37555" cy="223887"/>
              </a:xfrm>
              <a:custGeom>
                <a:avLst/>
                <a:gdLst/>
                <a:ahLst/>
                <a:cxnLst/>
                <a:rect l="l" t="t" r="r" b="b"/>
                <a:pathLst>
                  <a:path w="182" h="1085" extrusionOk="0">
                    <a:moveTo>
                      <a:pt x="1" y="1"/>
                    </a:moveTo>
                    <a:lnTo>
                      <a:pt x="1" y="1084"/>
                    </a:lnTo>
                    <a:lnTo>
                      <a:pt x="182" y="1084"/>
                    </a:lnTo>
                    <a:lnTo>
                      <a:pt x="18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87" name="Google Shape;3687;p40"/>
            <p:cNvSpPr/>
            <p:nvPr/>
          </p:nvSpPr>
          <p:spPr>
            <a:xfrm>
              <a:off x="2108780" y="661924"/>
              <a:ext cx="409898" cy="309134"/>
            </a:xfrm>
            <a:custGeom>
              <a:avLst/>
              <a:gdLst/>
              <a:ahLst/>
              <a:cxnLst/>
              <a:rect l="l" t="t" r="r" b="b"/>
              <a:pathLst>
                <a:path w="1558" h="1175" extrusionOk="0">
                  <a:moveTo>
                    <a:pt x="790" y="340"/>
                  </a:moveTo>
                  <a:lnTo>
                    <a:pt x="1219" y="994"/>
                  </a:lnTo>
                  <a:lnTo>
                    <a:pt x="362" y="994"/>
                  </a:lnTo>
                  <a:lnTo>
                    <a:pt x="790" y="340"/>
                  </a:lnTo>
                  <a:close/>
                  <a:moveTo>
                    <a:pt x="790" y="1"/>
                  </a:moveTo>
                  <a:lnTo>
                    <a:pt x="0" y="1175"/>
                  </a:lnTo>
                  <a:lnTo>
                    <a:pt x="1557" y="1175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8" name="Google Shape;3688;p40"/>
          <p:cNvSpPr txBox="1">
            <a:spLocks noGrp="1"/>
          </p:cNvSpPr>
          <p:nvPr>
            <p:ph type="title"/>
          </p:nvPr>
        </p:nvSpPr>
        <p:spPr>
          <a:xfrm>
            <a:off x="2067241" y="1770854"/>
            <a:ext cx="4967457" cy="16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2800" u="none" strike="noStrike" dirty="0">
                <a:solidFill>
                  <a:srgbClr val="000000"/>
                </a:solidFill>
                <a:effectLst/>
                <a:latin typeface="+mj-lt"/>
              </a:rPr>
              <a:t>Conceção e implementação de modelos de</a:t>
            </a:r>
            <a:r>
              <a:rPr lang="pt-PT" sz="2800" u="none" strike="noStrike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pt-PT" sz="2800" u="none" strike="noStrike" dirty="0" err="1">
                <a:solidFill>
                  <a:srgbClr val="000000"/>
                </a:solidFill>
                <a:effectLst/>
                <a:latin typeface="+mj-lt"/>
              </a:rPr>
              <a:t>Machine</a:t>
            </a:r>
            <a:r>
              <a:rPr lang="pt-PT" sz="2800" u="none" strike="noStrike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pt-PT" sz="2800" u="none" strike="noStrike" dirty="0" err="1">
                <a:solidFill>
                  <a:srgbClr val="000000"/>
                </a:solidFill>
                <a:effectLst/>
                <a:latin typeface="+mj-lt"/>
              </a:rPr>
              <a:t>Learning</a:t>
            </a:r>
            <a:endParaRPr sz="2800" dirty="0">
              <a:latin typeface="+mj-lt"/>
            </a:endParaRPr>
          </a:p>
        </p:txBody>
      </p:sp>
      <p:sp>
        <p:nvSpPr>
          <p:cNvPr id="3689" name="Google Shape;3689;p40"/>
          <p:cNvSpPr txBox="1">
            <a:spLocks noGrp="1"/>
          </p:cNvSpPr>
          <p:nvPr>
            <p:ph type="subTitle" idx="1"/>
          </p:nvPr>
        </p:nvSpPr>
        <p:spPr>
          <a:xfrm>
            <a:off x="3551750" y="3430001"/>
            <a:ext cx="3180900" cy="49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Baseado em Árvores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41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DE RESULTADOS</a:t>
            </a:r>
            <a:endParaRPr dirty="0"/>
          </a:p>
        </p:txBody>
      </p:sp>
      <p:sp>
        <p:nvSpPr>
          <p:cNvPr id="3695" name="Google Shape;3695;p41"/>
          <p:cNvSpPr txBox="1">
            <a:spLocks noGrp="1"/>
          </p:cNvSpPr>
          <p:nvPr>
            <p:ph type="subTitle" idx="1"/>
          </p:nvPr>
        </p:nvSpPr>
        <p:spPr>
          <a:xfrm>
            <a:off x="1091600" y="1210775"/>
            <a:ext cx="7172400" cy="3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3" name="Imagem 2" descr="Uma imagem com mesa&#10;&#10;Descrição gerada automaticamente">
            <a:extLst>
              <a:ext uri="{FF2B5EF4-FFF2-40B4-BE49-F238E27FC236}">
                <a16:creationId xmlns:a16="http://schemas.microsoft.com/office/drawing/2014/main" id="{22F9F212-41C9-4628-8F9F-43D31EF4B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786" y="1079930"/>
            <a:ext cx="3189571" cy="391928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043AAD-9451-4598-86CB-0A4EB34F4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706" y="1484157"/>
            <a:ext cx="4527369" cy="284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128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854;p43">
            <a:extLst>
              <a:ext uri="{FF2B5EF4-FFF2-40B4-BE49-F238E27FC236}">
                <a16:creationId xmlns:a16="http://schemas.microsoft.com/office/drawing/2014/main" id="{550A1B18-2C30-4BC7-9DB9-B189A67D7CA1}"/>
              </a:ext>
            </a:extLst>
          </p:cNvPr>
          <p:cNvGrpSpPr/>
          <p:nvPr/>
        </p:nvGrpSpPr>
        <p:grpSpPr>
          <a:xfrm>
            <a:off x="818224" y="38610"/>
            <a:ext cx="7468156" cy="4762856"/>
            <a:chOff x="-3116012" y="665171"/>
            <a:chExt cx="3508812" cy="2237658"/>
          </a:xfrm>
        </p:grpSpPr>
        <p:grpSp>
          <p:nvGrpSpPr>
            <p:cNvPr id="5" name="Google Shape;3855;p43">
              <a:extLst>
                <a:ext uri="{FF2B5EF4-FFF2-40B4-BE49-F238E27FC236}">
                  <a16:creationId xmlns:a16="http://schemas.microsoft.com/office/drawing/2014/main" id="{6D94DF32-2767-44E3-9BE9-D09CD7BCE9F3}"/>
                </a:ext>
              </a:extLst>
            </p:cNvPr>
            <p:cNvGrpSpPr/>
            <p:nvPr/>
          </p:nvGrpSpPr>
          <p:grpSpPr>
            <a:xfrm>
              <a:off x="-1175534" y="1724115"/>
              <a:ext cx="351278" cy="351278"/>
              <a:chOff x="-1175534" y="1724115"/>
              <a:chExt cx="351278" cy="351278"/>
            </a:xfrm>
          </p:grpSpPr>
          <p:sp>
            <p:nvSpPr>
              <p:cNvPr id="24" name="Google Shape;3856;p43">
                <a:extLst>
                  <a:ext uri="{FF2B5EF4-FFF2-40B4-BE49-F238E27FC236}">
                    <a16:creationId xmlns:a16="http://schemas.microsoft.com/office/drawing/2014/main" id="{E4570369-E678-4AF3-93FE-4F998CAE8B11}"/>
                  </a:ext>
                </a:extLst>
              </p:cNvPr>
              <p:cNvSpPr/>
              <p:nvPr/>
            </p:nvSpPr>
            <p:spPr>
              <a:xfrm>
                <a:off x="-1115336" y="1784313"/>
                <a:ext cx="269559" cy="269559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530" extrusionOk="0">
                    <a:moveTo>
                      <a:pt x="2325" y="1"/>
                    </a:moveTo>
                    <a:lnTo>
                      <a:pt x="1" y="2325"/>
                    </a:lnTo>
                    <a:cubicBezTo>
                      <a:pt x="91" y="2416"/>
                      <a:pt x="181" y="2484"/>
                      <a:pt x="293" y="2529"/>
                    </a:cubicBezTo>
                    <a:lnTo>
                      <a:pt x="2529" y="294"/>
                    </a:lnTo>
                    <a:cubicBezTo>
                      <a:pt x="2484" y="182"/>
                      <a:pt x="2415" y="91"/>
                      <a:pt x="23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857;p43">
                <a:extLst>
                  <a:ext uri="{FF2B5EF4-FFF2-40B4-BE49-F238E27FC236}">
                    <a16:creationId xmlns:a16="http://schemas.microsoft.com/office/drawing/2014/main" id="{9139C469-6B0E-42F1-B75F-164E7677DF46}"/>
                  </a:ext>
                </a:extLst>
              </p:cNvPr>
              <p:cNvSpPr/>
              <p:nvPr/>
            </p:nvSpPr>
            <p:spPr>
              <a:xfrm>
                <a:off x="-1156249" y="1743400"/>
                <a:ext cx="271903" cy="272009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553" extrusionOk="0">
                    <a:moveTo>
                      <a:pt x="2258" y="0"/>
                    </a:moveTo>
                    <a:lnTo>
                      <a:pt x="0" y="2258"/>
                    </a:lnTo>
                    <a:cubicBezTo>
                      <a:pt x="69" y="2348"/>
                      <a:pt x="136" y="2462"/>
                      <a:pt x="204" y="2552"/>
                    </a:cubicBezTo>
                    <a:lnTo>
                      <a:pt x="2552" y="204"/>
                    </a:lnTo>
                    <a:cubicBezTo>
                      <a:pt x="2462" y="136"/>
                      <a:pt x="2348" y="69"/>
                      <a:pt x="2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858;p43">
                <a:extLst>
                  <a:ext uri="{FF2B5EF4-FFF2-40B4-BE49-F238E27FC236}">
                    <a16:creationId xmlns:a16="http://schemas.microsoft.com/office/drawing/2014/main" id="{A0AA21CA-EA66-4311-B28E-637E89956333}"/>
                  </a:ext>
                </a:extLst>
              </p:cNvPr>
              <p:cNvSpPr/>
              <p:nvPr/>
            </p:nvSpPr>
            <p:spPr>
              <a:xfrm>
                <a:off x="-1060039" y="1839609"/>
                <a:ext cx="235784" cy="235784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3" extrusionOk="0">
                    <a:moveTo>
                      <a:pt x="2122" y="0"/>
                    </a:moveTo>
                    <a:lnTo>
                      <a:pt x="0" y="2122"/>
                    </a:lnTo>
                    <a:cubicBezTo>
                      <a:pt x="136" y="2167"/>
                      <a:pt x="271" y="2191"/>
                      <a:pt x="406" y="2213"/>
                    </a:cubicBezTo>
                    <a:lnTo>
                      <a:pt x="2212" y="407"/>
                    </a:lnTo>
                    <a:cubicBezTo>
                      <a:pt x="2191" y="271"/>
                      <a:pt x="2167" y="136"/>
                      <a:pt x="2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859;p43">
                <a:extLst>
                  <a:ext uri="{FF2B5EF4-FFF2-40B4-BE49-F238E27FC236}">
                    <a16:creationId xmlns:a16="http://schemas.microsoft.com/office/drawing/2014/main" id="{FD415CB3-893A-4D68-ADFA-22199B90DEBD}"/>
                  </a:ext>
                </a:extLst>
              </p:cNvPr>
              <p:cNvSpPr/>
              <p:nvPr/>
            </p:nvSpPr>
            <p:spPr>
              <a:xfrm>
                <a:off x="-1175534" y="1724115"/>
                <a:ext cx="235784" cy="23589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4" extrusionOk="0">
                    <a:moveTo>
                      <a:pt x="1807" y="1"/>
                    </a:moveTo>
                    <a:lnTo>
                      <a:pt x="1" y="1807"/>
                    </a:lnTo>
                    <a:cubicBezTo>
                      <a:pt x="1" y="1942"/>
                      <a:pt x="46" y="2078"/>
                      <a:pt x="91" y="2213"/>
                    </a:cubicBezTo>
                    <a:lnTo>
                      <a:pt x="2213" y="91"/>
                    </a:lnTo>
                    <a:cubicBezTo>
                      <a:pt x="2077" y="46"/>
                      <a:pt x="1942" y="1"/>
                      <a:pt x="1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60;p43">
                <a:extLst>
                  <a:ext uri="{FF2B5EF4-FFF2-40B4-BE49-F238E27FC236}">
                    <a16:creationId xmlns:a16="http://schemas.microsoft.com/office/drawing/2014/main" id="{385E243C-DDBC-4213-9FAA-B0D674BB283A}"/>
                  </a:ext>
                </a:extLst>
              </p:cNvPr>
              <p:cNvSpPr/>
              <p:nvPr/>
            </p:nvSpPr>
            <p:spPr>
              <a:xfrm>
                <a:off x="-983114" y="1916535"/>
                <a:ext cx="158859" cy="158859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1" extrusionOk="0">
                    <a:moveTo>
                      <a:pt x="1490" y="1"/>
                    </a:moveTo>
                    <a:lnTo>
                      <a:pt x="1" y="1491"/>
                    </a:lnTo>
                    <a:cubicBezTo>
                      <a:pt x="362" y="1445"/>
                      <a:pt x="723" y="1288"/>
                      <a:pt x="994" y="1017"/>
                    </a:cubicBezTo>
                    <a:cubicBezTo>
                      <a:pt x="1288" y="723"/>
                      <a:pt x="1445" y="385"/>
                      <a:pt x="14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61;p43">
                <a:extLst>
                  <a:ext uri="{FF2B5EF4-FFF2-40B4-BE49-F238E27FC236}">
                    <a16:creationId xmlns:a16="http://schemas.microsoft.com/office/drawing/2014/main" id="{9F3EEF24-25B0-4B9A-BF79-074BB61B6979}"/>
                  </a:ext>
                </a:extLst>
              </p:cNvPr>
              <p:cNvSpPr/>
              <p:nvPr/>
            </p:nvSpPr>
            <p:spPr>
              <a:xfrm>
                <a:off x="-1175534" y="1724115"/>
                <a:ext cx="156515" cy="15651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469" extrusionOk="0">
                    <a:moveTo>
                      <a:pt x="1469" y="1"/>
                    </a:moveTo>
                    <a:lnTo>
                      <a:pt x="1469" y="1"/>
                    </a:lnTo>
                    <a:cubicBezTo>
                      <a:pt x="1108" y="46"/>
                      <a:pt x="746" y="205"/>
                      <a:pt x="475" y="476"/>
                    </a:cubicBezTo>
                    <a:cubicBezTo>
                      <a:pt x="181" y="747"/>
                      <a:pt x="24" y="1108"/>
                      <a:pt x="1" y="1469"/>
                    </a:cubicBez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3862;p43">
              <a:extLst>
                <a:ext uri="{FF2B5EF4-FFF2-40B4-BE49-F238E27FC236}">
                  <a16:creationId xmlns:a16="http://schemas.microsoft.com/office/drawing/2014/main" id="{BE258723-FA6E-4B5D-A214-873A790B0249}"/>
                </a:ext>
              </a:extLst>
            </p:cNvPr>
            <p:cNvSpPr/>
            <p:nvPr/>
          </p:nvSpPr>
          <p:spPr>
            <a:xfrm>
              <a:off x="-1461605" y="665171"/>
              <a:ext cx="1787079" cy="1454233"/>
            </a:xfrm>
            <a:custGeom>
              <a:avLst/>
              <a:gdLst/>
              <a:ahLst/>
              <a:cxnLst/>
              <a:rect l="l" t="t" r="r" b="b"/>
              <a:pathLst>
                <a:path w="16773" h="13649" extrusionOk="0">
                  <a:moveTo>
                    <a:pt x="5410" y="1"/>
                  </a:moveTo>
                  <a:cubicBezTo>
                    <a:pt x="3900" y="1"/>
                    <a:pt x="2411" y="714"/>
                    <a:pt x="1490" y="2039"/>
                  </a:cubicBezTo>
                  <a:cubicBezTo>
                    <a:pt x="0" y="4206"/>
                    <a:pt x="542" y="7164"/>
                    <a:pt x="2686" y="8676"/>
                  </a:cubicBezTo>
                  <a:lnTo>
                    <a:pt x="8645" y="12808"/>
                  </a:lnTo>
                  <a:cubicBezTo>
                    <a:pt x="9471" y="13376"/>
                    <a:pt x="10412" y="13648"/>
                    <a:pt x="11345" y="13648"/>
                  </a:cubicBezTo>
                  <a:cubicBezTo>
                    <a:pt x="12858" y="13648"/>
                    <a:pt x="14347" y="12930"/>
                    <a:pt x="15282" y="11589"/>
                  </a:cubicBezTo>
                  <a:cubicBezTo>
                    <a:pt x="16772" y="9443"/>
                    <a:pt x="16230" y="6463"/>
                    <a:pt x="14063" y="4973"/>
                  </a:cubicBezTo>
                  <a:lnTo>
                    <a:pt x="8103" y="843"/>
                  </a:lnTo>
                  <a:cubicBezTo>
                    <a:pt x="7284" y="274"/>
                    <a:pt x="6343" y="1"/>
                    <a:pt x="5410" y="1"/>
                  </a:cubicBezTo>
                  <a:close/>
                </a:path>
              </a:pathLst>
            </a:custGeom>
            <a:solidFill>
              <a:srgbClr val="EED143">
                <a:alpha val="4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863;p43">
              <a:extLst>
                <a:ext uri="{FF2B5EF4-FFF2-40B4-BE49-F238E27FC236}">
                  <a16:creationId xmlns:a16="http://schemas.microsoft.com/office/drawing/2014/main" id="{2EF3E36F-19D0-47D8-A968-18F80E0722B9}"/>
                </a:ext>
              </a:extLst>
            </p:cNvPr>
            <p:cNvSpPr/>
            <p:nvPr/>
          </p:nvSpPr>
          <p:spPr>
            <a:xfrm>
              <a:off x="-1822549" y="884865"/>
              <a:ext cx="2167191" cy="1015054"/>
            </a:xfrm>
            <a:custGeom>
              <a:avLst/>
              <a:gdLst/>
              <a:ahLst/>
              <a:cxnLst/>
              <a:rect l="l" t="t" r="r" b="b"/>
              <a:pathLst>
                <a:path w="16773" h="9527" extrusionOk="0">
                  <a:moveTo>
                    <a:pt x="4762" y="0"/>
                  </a:moveTo>
                  <a:cubicBezTo>
                    <a:pt x="2122" y="0"/>
                    <a:pt x="0" y="2144"/>
                    <a:pt x="0" y="4762"/>
                  </a:cubicBezTo>
                  <a:cubicBezTo>
                    <a:pt x="0" y="7381"/>
                    <a:pt x="2122" y="9527"/>
                    <a:pt x="4762" y="9527"/>
                  </a:cubicBezTo>
                  <a:lnTo>
                    <a:pt x="12010" y="9527"/>
                  </a:lnTo>
                  <a:cubicBezTo>
                    <a:pt x="14628" y="9527"/>
                    <a:pt x="16772" y="7381"/>
                    <a:pt x="16772" y="4762"/>
                  </a:cubicBezTo>
                  <a:cubicBezTo>
                    <a:pt x="16772" y="2144"/>
                    <a:pt x="14628" y="0"/>
                    <a:pt x="12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3864;p43">
              <a:extLst>
                <a:ext uri="{FF2B5EF4-FFF2-40B4-BE49-F238E27FC236}">
                  <a16:creationId xmlns:a16="http://schemas.microsoft.com/office/drawing/2014/main" id="{2392CAB9-BF40-442D-AB27-B995C2373E45}"/>
                </a:ext>
              </a:extLst>
            </p:cNvPr>
            <p:cNvSpPr/>
            <p:nvPr/>
          </p:nvSpPr>
          <p:spPr>
            <a:xfrm>
              <a:off x="87337" y="730908"/>
              <a:ext cx="146712" cy="144368"/>
            </a:xfrm>
            <a:custGeom>
              <a:avLst/>
              <a:gdLst/>
              <a:ahLst/>
              <a:cxnLst/>
              <a:rect l="l" t="t" r="r" b="b"/>
              <a:pathLst>
                <a:path w="1377" h="1355" extrusionOk="0">
                  <a:moveTo>
                    <a:pt x="699" y="181"/>
                  </a:moveTo>
                  <a:cubicBezTo>
                    <a:pt x="970" y="181"/>
                    <a:pt x="1196" y="407"/>
                    <a:pt x="1196" y="677"/>
                  </a:cubicBezTo>
                  <a:cubicBezTo>
                    <a:pt x="1196" y="948"/>
                    <a:pt x="970" y="1174"/>
                    <a:pt x="699" y="1174"/>
                  </a:cubicBezTo>
                  <a:cubicBezTo>
                    <a:pt x="407" y="1174"/>
                    <a:pt x="202" y="948"/>
                    <a:pt x="202" y="677"/>
                  </a:cubicBezTo>
                  <a:cubicBezTo>
                    <a:pt x="202" y="407"/>
                    <a:pt x="407" y="181"/>
                    <a:pt x="699" y="181"/>
                  </a:cubicBezTo>
                  <a:close/>
                  <a:moveTo>
                    <a:pt x="699" y="0"/>
                  </a:moveTo>
                  <a:cubicBezTo>
                    <a:pt x="316" y="0"/>
                    <a:pt x="0" y="293"/>
                    <a:pt x="0" y="677"/>
                  </a:cubicBezTo>
                  <a:cubicBezTo>
                    <a:pt x="0" y="1039"/>
                    <a:pt x="316" y="1355"/>
                    <a:pt x="699" y="1355"/>
                  </a:cubicBezTo>
                  <a:cubicBezTo>
                    <a:pt x="1060" y="1355"/>
                    <a:pt x="1376" y="1039"/>
                    <a:pt x="1376" y="677"/>
                  </a:cubicBezTo>
                  <a:cubicBezTo>
                    <a:pt x="1376" y="293"/>
                    <a:pt x="1060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65;p43">
              <a:extLst>
                <a:ext uri="{FF2B5EF4-FFF2-40B4-BE49-F238E27FC236}">
                  <a16:creationId xmlns:a16="http://schemas.microsoft.com/office/drawing/2014/main" id="{CC020052-39F9-4B24-8EE1-4950E3A1D300}"/>
                </a:ext>
              </a:extLst>
            </p:cNvPr>
            <p:cNvSpPr/>
            <p:nvPr/>
          </p:nvSpPr>
          <p:spPr>
            <a:xfrm>
              <a:off x="-3116012" y="2191603"/>
              <a:ext cx="1695675" cy="711226"/>
            </a:xfrm>
            <a:custGeom>
              <a:avLst/>
              <a:gdLst/>
              <a:ahLst/>
              <a:cxnLst/>
              <a:rect l="l" t="t" r="r" b="b"/>
              <a:pathLst>
                <a:path w="12372" h="1966" extrusionOk="0">
                  <a:moveTo>
                    <a:pt x="994" y="0"/>
                  </a:moveTo>
                  <a:cubicBezTo>
                    <a:pt x="452" y="0"/>
                    <a:pt x="1" y="452"/>
                    <a:pt x="1" y="994"/>
                  </a:cubicBezTo>
                  <a:cubicBezTo>
                    <a:pt x="1" y="1535"/>
                    <a:pt x="452" y="1965"/>
                    <a:pt x="994" y="1965"/>
                  </a:cubicBezTo>
                  <a:lnTo>
                    <a:pt x="11379" y="1965"/>
                  </a:lnTo>
                  <a:cubicBezTo>
                    <a:pt x="11920" y="1965"/>
                    <a:pt x="12372" y="1535"/>
                    <a:pt x="12372" y="994"/>
                  </a:cubicBezTo>
                  <a:cubicBezTo>
                    <a:pt x="12372" y="452"/>
                    <a:pt x="11920" y="0"/>
                    <a:pt x="11379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18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866;p43">
              <a:extLst>
                <a:ext uri="{FF2B5EF4-FFF2-40B4-BE49-F238E27FC236}">
                  <a16:creationId xmlns:a16="http://schemas.microsoft.com/office/drawing/2014/main" id="{9DC4E0ED-7D80-47E0-9FF0-8D1BD3CDD142}"/>
                </a:ext>
              </a:extLst>
            </p:cNvPr>
            <p:cNvSpPr/>
            <p:nvPr/>
          </p:nvSpPr>
          <p:spPr>
            <a:xfrm>
              <a:off x="-829158" y="774165"/>
              <a:ext cx="190183" cy="187732"/>
            </a:xfrm>
            <a:custGeom>
              <a:avLst/>
              <a:gdLst/>
              <a:ahLst/>
              <a:cxnLst/>
              <a:rect l="l" t="t" r="r" b="b"/>
              <a:pathLst>
                <a:path w="1785" h="1762" extrusionOk="0">
                  <a:moveTo>
                    <a:pt x="903" y="248"/>
                  </a:moveTo>
                  <a:lnTo>
                    <a:pt x="1535" y="880"/>
                  </a:lnTo>
                  <a:lnTo>
                    <a:pt x="903" y="1512"/>
                  </a:lnTo>
                  <a:lnTo>
                    <a:pt x="271" y="880"/>
                  </a:lnTo>
                  <a:lnTo>
                    <a:pt x="903" y="248"/>
                  </a:lnTo>
                  <a:close/>
                  <a:moveTo>
                    <a:pt x="903" y="1"/>
                  </a:moveTo>
                  <a:lnTo>
                    <a:pt x="0" y="880"/>
                  </a:lnTo>
                  <a:lnTo>
                    <a:pt x="903" y="1761"/>
                  </a:lnTo>
                  <a:lnTo>
                    <a:pt x="1785" y="880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67;p43">
              <a:extLst>
                <a:ext uri="{FF2B5EF4-FFF2-40B4-BE49-F238E27FC236}">
                  <a16:creationId xmlns:a16="http://schemas.microsoft.com/office/drawing/2014/main" id="{F17A06AE-DA5F-4926-BED2-C213F54D7F3A}"/>
                </a:ext>
              </a:extLst>
            </p:cNvPr>
            <p:cNvSpPr/>
            <p:nvPr/>
          </p:nvSpPr>
          <p:spPr>
            <a:xfrm>
              <a:off x="-494715" y="1998361"/>
              <a:ext cx="165891" cy="125190"/>
            </a:xfrm>
            <a:custGeom>
              <a:avLst/>
              <a:gdLst/>
              <a:ahLst/>
              <a:cxnLst/>
              <a:rect l="l" t="t" r="r" b="b"/>
              <a:pathLst>
                <a:path w="1557" h="1175" extrusionOk="0">
                  <a:moveTo>
                    <a:pt x="768" y="340"/>
                  </a:moveTo>
                  <a:lnTo>
                    <a:pt x="1196" y="994"/>
                  </a:lnTo>
                  <a:lnTo>
                    <a:pt x="338" y="994"/>
                  </a:lnTo>
                  <a:lnTo>
                    <a:pt x="768" y="340"/>
                  </a:lnTo>
                  <a:close/>
                  <a:moveTo>
                    <a:pt x="768" y="0"/>
                  </a:moveTo>
                  <a:lnTo>
                    <a:pt x="0" y="1174"/>
                  </a:lnTo>
                  <a:lnTo>
                    <a:pt x="1557" y="117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3868;p43">
              <a:extLst>
                <a:ext uri="{FF2B5EF4-FFF2-40B4-BE49-F238E27FC236}">
                  <a16:creationId xmlns:a16="http://schemas.microsoft.com/office/drawing/2014/main" id="{6F90110F-32C6-4131-B18E-5091DB7943A5}"/>
                </a:ext>
              </a:extLst>
            </p:cNvPr>
            <p:cNvGrpSpPr/>
            <p:nvPr/>
          </p:nvGrpSpPr>
          <p:grpSpPr>
            <a:xfrm>
              <a:off x="277199" y="1260008"/>
              <a:ext cx="115601" cy="113044"/>
              <a:chOff x="277199" y="1260008"/>
              <a:chExt cx="115601" cy="113044"/>
            </a:xfrm>
          </p:grpSpPr>
          <p:sp>
            <p:nvSpPr>
              <p:cNvPr id="22" name="Google Shape;3869;p43">
                <a:extLst>
                  <a:ext uri="{FF2B5EF4-FFF2-40B4-BE49-F238E27FC236}">
                    <a16:creationId xmlns:a16="http://schemas.microsoft.com/office/drawing/2014/main" id="{4CE85D9D-175D-4889-A2B4-BBC2A6C814FC}"/>
                  </a:ext>
                </a:extLst>
              </p:cNvPr>
              <p:cNvSpPr/>
              <p:nvPr/>
            </p:nvSpPr>
            <p:spPr>
              <a:xfrm>
                <a:off x="325357" y="1260008"/>
                <a:ext cx="19285" cy="113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061" extrusionOk="0">
                    <a:moveTo>
                      <a:pt x="0" y="1"/>
                    </a:moveTo>
                    <a:lnTo>
                      <a:pt x="0" y="1061"/>
                    </a:lnTo>
                    <a:lnTo>
                      <a:pt x="181" y="10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870;p43">
                <a:extLst>
                  <a:ext uri="{FF2B5EF4-FFF2-40B4-BE49-F238E27FC236}">
                    <a16:creationId xmlns:a16="http://schemas.microsoft.com/office/drawing/2014/main" id="{464A45F3-5288-4BDC-85A0-BFFAE0620F8F}"/>
                  </a:ext>
                </a:extLst>
              </p:cNvPr>
              <p:cNvSpPr/>
              <p:nvPr/>
            </p:nvSpPr>
            <p:spPr>
              <a:xfrm>
                <a:off x="277199" y="1305609"/>
                <a:ext cx="115601" cy="2184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205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084" y="205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" name="Google Shape;3871;p43">
              <a:extLst>
                <a:ext uri="{FF2B5EF4-FFF2-40B4-BE49-F238E27FC236}">
                  <a16:creationId xmlns:a16="http://schemas.microsoft.com/office/drawing/2014/main" id="{D1EB329A-AB36-4B35-9F41-4A6CA8CB22EF}"/>
                </a:ext>
              </a:extLst>
            </p:cNvPr>
            <p:cNvGrpSpPr/>
            <p:nvPr/>
          </p:nvGrpSpPr>
          <p:grpSpPr>
            <a:xfrm>
              <a:off x="-1553020" y="824561"/>
              <a:ext cx="351278" cy="351278"/>
              <a:chOff x="-1553020" y="824561"/>
              <a:chExt cx="351278" cy="351278"/>
            </a:xfrm>
          </p:grpSpPr>
          <p:sp>
            <p:nvSpPr>
              <p:cNvPr id="16" name="Google Shape;3872;p43">
                <a:extLst>
                  <a:ext uri="{FF2B5EF4-FFF2-40B4-BE49-F238E27FC236}">
                    <a16:creationId xmlns:a16="http://schemas.microsoft.com/office/drawing/2014/main" id="{D0102646-55B5-48DB-A5DD-3F774F3116E1}"/>
                  </a:ext>
                </a:extLst>
              </p:cNvPr>
              <p:cNvSpPr/>
              <p:nvPr/>
            </p:nvSpPr>
            <p:spPr>
              <a:xfrm>
                <a:off x="-1493036" y="884865"/>
                <a:ext cx="269559" cy="26945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529" extrusionOk="0">
                    <a:moveTo>
                      <a:pt x="2327" y="0"/>
                    </a:moveTo>
                    <a:lnTo>
                      <a:pt x="1" y="2324"/>
                    </a:lnTo>
                    <a:cubicBezTo>
                      <a:pt x="91" y="2415"/>
                      <a:pt x="181" y="2483"/>
                      <a:pt x="295" y="2528"/>
                    </a:cubicBezTo>
                    <a:lnTo>
                      <a:pt x="2529" y="293"/>
                    </a:lnTo>
                    <a:cubicBezTo>
                      <a:pt x="2484" y="181"/>
                      <a:pt x="2417" y="90"/>
                      <a:pt x="2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873;p43">
                <a:extLst>
                  <a:ext uri="{FF2B5EF4-FFF2-40B4-BE49-F238E27FC236}">
                    <a16:creationId xmlns:a16="http://schemas.microsoft.com/office/drawing/2014/main" id="{1C0C02E7-D57D-4A96-8922-15F95EEB4656}"/>
                  </a:ext>
                </a:extLst>
              </p:cNvPr>
              <p:cNvSpPr/>
              <p:nvPr/>
            </p:nvSpPr>
            <p:spPr>
              <a:xfrm>
                <a:off x="-1531498" y="843845"/>
                <a:ext cx="269452" cy="272009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2553" extrusionOk="0">
                    <a:moveTo>
                      <a:pt x="2236" y="0"/>
                    </a:moveTo>
                    <a:lnTo>
                      <a:pt x="0" y="2258"/>
                    </a:lnTo>
                    <a:cubicBezTo>
                      <a:pt x="46" y="2348"/>
                      <a:pt x="114" y="2462"/>
                      <a:pt x="205" y="2552"/>
                    </a:cubicBezTo>
                    <a:lnTo>
                      <a:pt x="2529" y="204"/>
                    </a:lnTo>
                    <a:cubicBezTo>
                      <a:pt x="2439" y="136"/>
                      <a:pt x="2348" y="69"/>
                      <a:pt x="2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3874;p43">
                <a:extLst>
                  <a:ext uri="{FF2B5EF4-FFF2-40B4-BE49-F238E27FC236}">
                    <a16:creationId xmlns:a16="http://schemas.microsoft.com/office/drawing/2014/main" id="{02F15850-C1BE-4A9A-A7E1-3E94CE789BDE}"/>
                  </a:ext>
                </a:extLst>
              </p:cNvPr>
              <p:cNvSpPr/>
              <p:nvPr/>
            </p:nvSpPr>
            <p:spPr>
              <a:xfrm>
                <a:off x="-1437633" y="940055"/>
                <a:ext cx="235891" cy="23578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213" extrusionOk="0">
                    <a:moveTo>
                      <a:pt x="2123" y="0"/>
                    </a:moveTo>
                    <a:lnTo>
                      <a:pt x="1" y="2122"/>
                    </a:lnTo>
                    <a:cubicBezTo>
                      <a:pt x="136" y="2168"/>
                      <a:pt x="272" y="2191"/>
                      <a:pt x="407" y="2213"/>
                    </a:cubicBezTo>
                    <a:lnTo>
                      <a:pt x="2213" y="407"/>
                    </a:lnTo>
                    <a:cubicBezTo>
                      <a:pt x="2190" y="271"/>
                      <a:pt x="2168" y="136"/>
                      <a:pt x="2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875;p43">
                <a:extLst>
                  <a:ext uri="{FF2B5EF4-FFF2-40B4-BE49-F238E27FC236}">
                    <a16:creationId xmlns:a16="http://schemas.microsoft.com/office/drawing/2014/main" id="{226E466C-34CC-4089-88AA-75E71CABF5A3}"/>
                  </a:ext>
                </a:extLst>
              </p:cNvPr>
              <p:cNvSpPr/>
              <p:nvPr/>
            </p:nvSpPr>
            <p:spPr>
              <a:xfrm>
                <a:off x="-1553020" y="824561"/>
                <a:ext cx="235784" cy="23589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4" extrusionOk="0">
                    <a:moveTo>
                      <a:pt x="1806" y="1"/>
                    </a:moveTo>
                    <a:lnTo>
                      <a:pt x="0" y="1807"/>
                    </a:lnTo>
                    <a:cubicBezTo>
                      <a:pt x="22" y="1942"/>
                      <a:pt x="45" y="2078"/>
                      <a:pt x="90" y="2213"/>
                    </a:cubicBezTo>
                    <a:lnTo>
                      <a:pt x="2213" y="91"/>
                    </a:lnTo>
                    <a:cubicBezTo>
                      <a:pt x="2077" y="46"/>
                      <a:pt x="1942" y="1"/>
                      <a:pt x="18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3876;p43">
                <a:extLst>
                  <a:ext uri="{FF2B5EF4-FFF2-40B4-BE49-F238E27FC236}">
                    <a16:creationId xmlns:a16="http://schemas.microsoft.com/office/drawing/2014/main" id="{746DD6F1-3E89-4E2B-8569-403997233CF8}"/>
                  </a:ext>
                </a:extLst>
              </p:cNvPr>
              <p:cNvSpPr/>
              <p:nvPr/>
            </p:nvSpPr>
            <p:spPr>
              <a:xfrm>
                <a:off x="-1358364" y="1016980"/>
                <a:ext cx="156621" cy="158859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491" extrusionOk="0">
                    <a:moveTo>
                      <a:pt x="1469" y="1"/>
                    </a:moveTo>
                    <a:lnTo>
                      <a:pt x="1" y="1491"/>
                    </a:lnTo>
                    <a:cubicBezTo>
                      <a:pt x="362" y="1446"/>
                      <a:pt x="702" y="1288"/>
                      <a:pt x="994" y="1017"/>
                    </a:cubicBezTo>
                    <a:cubicBezTo>
                      <a:pt x="1265" y="723"/>
                      <a:pt x="1424" y="385"/>
                      <a:pt x="14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77;p43">
                <a:extLst>
                  <a:ext uri="{FF2B5EF4-FFF2-40B4-BE49-F238E27FC236}">
                    <a16:creationId xmlns:a16="http://schemas.microsoft.com/office/drawing/2014/main" id="{3DDFBC3A-06A3-478E-989A-78F37A18DAA4}"/>
                  </a:ext>
                </a:extLst>
              </p:cNvPr>
              <p:cNvSpPr/>
              <p:nvPr/>
            </p:nvSpPr>
            <p:spPr>
              <a:xfrm>
                <a:off x="-1553020" y="824561"/>
                <a:ext cx="156302" cy="15651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469" extrusionOk="0">
                    <a:moveTo>
                      <a:pt x="1467" y="1"/>
                    </a:moveTo>
                    <a:lnTo>
                      <a:pt x="1467" y="1"/>
                    </a:lnTo>
                    <a:cubicBezTo>
                      <a:pt x="1105" y="46"/>
                      <a:pt x="768" y="205"/>
                      <a:pt x="473" y="476"/>
                    </a:cubicBezTo>
                    <a:cubicBezTo>
                      <a:pt x="202" y="747"/>
                      <a:pt x="45" y="1108"/>
                      <a:pt x="0" y="1469"/>
                    </a:cubicBezTo>
                    <a:lnTo>
                      <a:pt x="14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3878;p43">
              <a:extLst>
                <a:ext uri="{FF2B5EF4-FFF2-40B4-BE49-F238E27FC236}">
                  <a16:creationId xmlns:a16="http://schemas.microsoft.com/office/drawing/2014/main" id="{B21CAC6A-768C-45FB-9E9B-7B231975541D}"/>
                </a:ext>
              </a:extLst>
            </p:cNvPr>
            <p:cNvSpPr/>
            <p:nvPr/>
          </p:nvSpPr>
          <p:spPr>
            <a:xfrm>
              <a:off x="-1843719" y="1714040"/>
              <a:ext cx="375358" cy="65206"/>
            </a:xfrm>
            <a:custGeom>
              <a:avLst/>
              <a:gdLst/>
              <a:ahLst/>
              <a:cxnLst/>
              <a:rect l="l" t="t" r="r" b="b"/>
              <a:pathLst>
                <a:path w="3523" h="612" extrusionOk="0">
                  <a:moveTo>
                    <a:pt x="746" y="1"/>
                  </a:moveTo>
                  <a:lnTo>
                    <a:pt x="407" y="341"/>
                  </a:lnTo>
                  <a:lnTo>
                    <a:pt x="114" y="70"/>
                  </a:lnTo>
                  <a:lnTo>
                    <a:pt x="1" y="205"/>
                  </a:lnTo>
                  <a:lnTo>
                    <a:pt x="407" y="611"/>
                  </a:lnTo>
                  <a:lnTo>
                    <a:pt x="746" y="272"/>
                  </a:lnTo>
                  <a:lnTo>
                    <a:pt x="1084" y="611"/>
                  </a:lnTo>
                  <a:lnTo>
                    <a:pt x="1424" y="272"/>
                  </a:lnTo>
                  <a:lnTo>
                    <a:pt x="1761" y="611"/>
                  </a:lnTo>
                  <a:lnTo>
                    <a:pt x="2101" y="272"/>
                  </a:lnTo>
                  <a:lnTo>
                    <a:pt x="2439" y="611"/>
                  </a:lnTo>
                  <a:lnTo>
                    <a:pt x="2778" y="272"/>
                  </a:lnTo>
                  <a:lnTo>
                    <a:pt x="3116" y="611"/>
                  </a:lnTo>
                  <a:lnTo>
                    <a:pt x="3522" y="205"/>
                  </a:lnTo>
                  <a:lnTo>
                    <a:pt x="3410" y="70"/>
                  </a:lnTo>
                  <a:lnTo>
                    <a:pt x="3116" y="341"/>
                  </a:lnTo>
                  <a:lnTo>
                    <a:pt x="2778" y="1"/>
                  </a:lnTo>
                  <a:lnTo>
                    <a:pt x="2439" y="341"/>
                  </a:lnTo>
                  <a:lnTo>
                    <a:pt x="2101" y="1"/>
                  </a:lnTo>
                  <a:lnTo>
                    <a:pt x="1761" y="341"/>
                  </a:lnTo>
                  <a:lnTo>
                    <a:pt x="1424" y="1"/>
                  </a:lnTo>
                  <a:lnTo>
                    <a:pt x="1084" y="341"/>
                  </a:lnTo>
                  <a:lnTo>
                    <a:pt x="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3879;p43">
              <a:extLst>
                <a:ext uri="{FF2B5EF4-FFF2-40B4-BE49-F238E27FC236}">
                  <a16:creationId xmlns:a16="http://schemas.microsoft.com/office/drawing/2014/main" id="{A8F55E1E-EACF-48EB-8088-9EA14521A4AD}"/>
                </a:ext>
              </a:extLst>
            </p:cNvPr>
            <p:cNvSpPr/>
            <p:nvPr/>
          </p:nvSpPr>
          <p:spPr>
            <a:xfrm>
              <a:off x="-26927" y="1733130"/>
              <a:ext cx="375251" cy="64992"/>
            </a:xfrm>
            <a:custGeom>
              <a:avLst/>
              <a:gdLst/>
              <a:ahLst/>
              <a:cxnLst/>
              <a:rect l="l" t="t" r="r" b="b"/>
              <a:pathLst>
                <a:path w="3522" h="610" extrusionOk="0">
                  <a:moveTo>
                    <a:pt x="744" y="1"/>
                  </a:moveTo>
                  <a:lnTo>
                    <a:pt x="406" y="338"/>
                  </a:lnTo>
                  <a:lnTo>
                    <a:pt x="112" y="67"/>
                  </a:lnTo>
                  <a:lnTo>
                    <a:pt x="0" y="203"/>
                  </a:lnTo>
                  <a:lnTo>
                    <a:pt x="406" y="609"/>
                  </a:lnTo>
                  <a:lnTo>
                    <a:pt x="744" y="271"/>
                  </a:lnTo>
                  <a:lnTo>
                    <a:pt x="1084" y="609"/>
                  </a:lnTo>
                  <a:lnTo>
                    <a:pt x="1421" y="271"/>
                  </a:lnTo>
                  <a:lnTo>
                    <a:pt x="1761" y="609"/>
                  </a:lnTo>
                  <a:lnTo>
                    <a:pt x="2099" y="271"/>
                  </a:lnTo>
                  <a:lnTo>
                    <a:pt x="2438" y="609"/>
                  </a:lnTo>
                  <a:lnTo>
                    <a:pt x="2776" y="271"/>
                  </a:lnTo>
                  <a:lnTo>
                    <a:pt x="3115" y="609"/>
                  </a:lnTo>
                  <a:lnTo>
                    <a:pt x="3522" y="203"/>
                  </a:lnTo>
                  <a:lnTo>
                    <a:pt x="3386" y="67"/>
                  </a:lnTo>
                  <a:lnTo>
                    <a:pt x="3115" y="338"/>
                  </a:lnTo>
                  <a:lnTo>
                    <a:pt x="2776" y="1"/>
                  </a:lnTo>
                  <a:lnTo>
                    <a:pt x="2438" y="338"/>
                  </a:lnTo>
                  <a:lnTo>
                    <a:pt x="2099" y="1"/>
                  </a:lnTo>
                  <a:lnTo>
                    <a:pt x="1761" y="338"/>
                  </a:lnTo>
                  <a:lnTo>
                    <a:pt x="1421" y="1"/>
                  </a:lnTo>
                  <a:lnTo>
                    <a:pt x="1084" y="338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65975B-54FF-41F9-9340-D3920AF9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99" y="3211416"/>
            <a:ext cx="3520800" cy="509400"/>
          </a:xfrm>
        </p:spPr>
        <p:txBody>
          <a:bodyPr/>
          <a:lstStyle/>
          <a:p>
            <a:r>
              <a:rPr lang="pt-PT" dirty="0"/>
              <a:t>Visualização dos Dados</a:t>
            </a:r>
            <a:br>
              <a:rPr lang="pt-PT" dirty="0"/>
            </a:br>
            <a:r>
              <a:rPr lang="pt-PT" dirty="0"/>
              <a:t>Pré-processamento de dados</a:t>
            </a:r>
            <a:br>
              <a:rPr lang="pt-PT" dirty="0"/>
            </a:br>
            <a:r>
              <a:rPr lang="pt-PT" dirty="0"/>
              <a:t>Modelação</a:t>
            </a:r>
            <a:br>
              <a:rPr lang="pt-PT" dirty="0"/>
            </a:br>
            <a:r>
              <a:rPr lang="pt-PT" dirty="0"/>
              <a:t>Otimização</a:t>
            </a:r>
            <a:br>
              <a:rPr lang="pt-PT" dirty="0"/>
            </a:br>
            <a:r>
              <a:rPr lang="pt-PT" dirty="0"/>
              <a:t>Análise de Resultados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A4F55F-802A-4A41-AEBE-5B5F39127EF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616289" y="369794"/>
            <a:ext cx="4612650" cy="1764900"/>
          </a:xfrm>
        </p:spPr>
        <p:txBody>
          <a:bodyPr/>
          <a:lstStyle/>
          <a:p>
            <a:r>
              <a:rPr lang="pt-PT" sz="3200" i="0" dirty="0" err="1">
                <a:effectLst/>
                <a:latin typeface="Arial" panose="020B0604020202020204" pitchFamily="34" charset="0"/>
              </a:rPr>
              <a:t>Students</a:t>
            </a:r>
            <a:r>
              <a:rPr lang="pt-PT" sz="3200" i="0" dirty="0">
                <a:effectLst/>
                <a:latin typeface="Arial" panose="020B0604020202020204" pitchFamily="34" charset="0"/>
              </a:rPr>
              <a:t>’ </a:t>
            </a:r>
            <a:r>
              <a:rPr lang="pt-PT" sz="3200" i="0" dirty="0" err="1">
                <a:effectLst/>
                <a:latin typeface="Arial" panose="020B0604020202020204" pitchFamily="34" charset="0"/>
              </a:rPr>
              <a:t>Academic</a:t>
            </a:r>
            <a:r>
              <a:rPr lang="pt-PT" sz="3200" i="0" dirty="0">
                <a:effectLst/>
                <a:latin typeface="Arial" panose="020B0604020202020204" pitchFamily="34" charset="0"/>
              </a:rPr>
              <a:t> Performance </a:t>
            </a:r>
            <a:r>
              <a:rPr lang="pt-PT" sz="3200" i="0" dirty="0" err="1">
                <a:effectLst/>
                <a:latin typeface="Arial" panose="020B0604020202020204" pitchFamily="34" charset="0"/>
              </a:rPr>
              <a:t>Dataset</a:t>
            </a:r>
            <a:endParaRPr lang="pt-PT" sz="11500" dirty="0"/>
          </a:p>
        </p:txBody>
      </p:sp>
      <p:grpSp>
        <p:nvGrpSpPr>
          <p:cNvPr id="32" name="Google Shape;8214;p73">
            <a:extLst>
              <a:ext uri="{FF2B5EF4-FFF2-40B4-BE49-F238E27FC236}">
                <a16:creationId xmlns:a16="http://schemas.microsoft.com/office/drawing/2014/main" id="{3DE5F2E7-D195-4459-A43C-32EA8FFC15FF}"/>
              </a:ext>
            </a:extLst>
          </p:cNvPr>
          <p:cNvGrpSpPr/>
          <p:nvPr/>
        </p:nvGrpSpPr>
        <p:grpSpPr>
          <a:xfrm rot="-2692048">
            <a:off x="845491" y="1022627"/>
            <a:ext cx="486890" cy="489164"/>
            <a:chOff x="80265" y="2653706"/>
            <a:chExt cx="936950" cy="941325"/>
          </a:xfrm>
        </p:grpSpPr>
        <p:sp>
          <p:nvSpPr>
            <p:cNvPr id="33" name="Google Shape;8215;p73">
              <a:extLst>
                <a:ext uri="{FF2B5EF4-FFF2-40B4-BE49-F238E27FC236}">
                  <a16:creationId xmlns:a16="http://schemas.microsoft.com/office/drawing/2014/main" id="{9CE1C8F8-C1F3-46CA-A825-D3553C0A61A7}"/>
                </a:ext>
              </a:extLst>
            </p:cNvPr>
            <p:cNvSpPr/>
            <p:nvPr/>
          </p:nvSpPr>
          <p:spPr>
            <a:xfrm>
              <a:off x="80265" y="2653706"/>
              <a:ext cx="784482" cy="784293"/>
            </a:xfrm>
            <a:custGeom>
              <a:avLst/>
              <a:gdLst/>
              <a:ahLst/>
              <a:cxnLst/>
              <a:rect l="l" t="t" r="r" b="b"/>
              <a:pathLst>
                <a:path w="3952" h="3951" extrusionOk="0">
                  <a:moveTo>
                    <a:pt x="0" y="0"/>
                  </a:moveTo>
                  <a:lnTo>
                    <a:pt x="0" y="3950"/>
                  </a:lnTo>
                  <a:lnTo>
                    <a:pt x="3952" y="395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8216;p73">
              <a:extLst>
                <a:ext uri="{FF2B5EF4-FFF2-40B4-BE49-F238E27FC236}">
                  <a16:creationId xmlns:a16="http://schemas.microsoft.com/office/drawing/2014/main" id="{EC6E9D6B-3599-42E4-B241-4153F457AAC0}"/>
                </a:ext>
              </a:extLst>
            </p:cNvPr>
            <p:cNvGrpSpPr/>
            <p:nvPr/>
          </p:nvGrpSpPr>
          <p:grpSpPr>
            <a:xfrm>
              <a:off x="273014" y="2855192"/>
              <a:ext cx="744200" cy="739839"/>
              <a:chOff x="273014" y="2855192"/>
              <a:chExt cx="744200" cy="739839"/>
            </a:xfrm>
          </p:grpSpPr>
          <p:sp>
            <p:nvSpPr>
              <p:cNvPr id="35" name="Google Shape;8217;p73">
                <a:extLst>
                  <a:ext uri="{FF2B5EF4-FFF2-40B4-BE49-F238E27FC236}">
                    <a16:creationId xmlns:a16="http://schemas.microsoft.com/office/drawing/2014/main" id="{A823EB1C-4C0C-4E0E-86F1-CE45AFB6B0E9}"/>
                  </a:ext>
                </a:extLst>
              </p:cNvPr>
              <p:cNvSpPr/>
              <p:nvPr/>
            </p:nvSpPr>
            <p:spPr>
              <a:xfrm>
                <a:off x="273014" y="2855192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81" y="0"/>
                    </a:moveTo>
                    <a:cubicBezTo>
                      <a:pt x="91" y="0"/>
                      <a:pt x="1" y="69"/>
                      <a:pt x="1" y="159"/>
                    </a:cubicBezTo>
                    <a:cubicBezTo>
                      <a:pt x="1" y="250"/>
                      <a:pt x="91" y="316"/>
                      <a:pt x="181" y="316"/>
                    </a:cubicBezTo>
                    <a:cubicBezTo>
                      <a:pt x="248" y="316"/>
                      <a:pt x="338" y="250"/>
                      <a:pt x="338" y="159"/>
                    </a:cubicBezTo>
                    <a:cubicBezTo>
                      <a:pt x="338" y="69"/>
                      <a:pt x="248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218;p73">
                <a:extLst>
                  <a:ext uri="{FF2B5EF4-FFF2-40B4-BE49-F238E27FC236}">
                    <a16:creationId xmlns:a16="http://schemas.microsoft.com/office/drawing/2014/main" id="{0FF337D9-2230-43C2-9486-9CBB7FF17FB0}"/>
                  </a:ext>
                </a:extLst>
              </p:cNvPr>
              <p:cNvSpPr/>
              <p:nvPr/>
            </p:nvSpPr>
            <p:spPr>
              <a:xfrm>
                <a:off x="443333" y="2855192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91" y="0"/>
                      <a:pt x="1" y="69"/>
                      <a:pt x="1" y="159"/>
                    </a:cubicBezTo>
                    <a:cubicBezTo>
                      <a:pt x="1" y="250"/>
                      <a:pt x="91" y="316"/>
                      <a:pt x="158" y="316"/>
                    </a:cubicBezTo>
                    <a:cubicBezTo>
                      <a:pt x="248" y="316"/>
                      <a:pt x="338" y="250"/>
                      <a:pt x="338" y="159"/>
                    </a:cubicBezTo>
                    <a:cubicBezTo>
                      <a:pt x="338" y="69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219;p73">
                <a:extLst>
                  <a:ext uri="{FF2B5EF4-FFF2-40B4-BE49-F238E27FC236}">
                    <a16:creationId xmlns:a16="http://schemas.microsoft.com/office/drawing/2014/main" id="{2863F9B0-ADD7-46CC-9438-9FF202246B85}"/>
                  </a:ext>
                </a:extLst>
              </p:cNvPr>
              <p:cNvSpPr/>
              <p:nvPr/>
            </p:nvSpPr>
            <p:spPr>
              <a:xfrm>
                <a:off x="613652" y="2855192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67" y="0"/>
                      <a:pt x="0" y="69"/>
                      <a:pt x="0" y="159"/>
                    </a:cubicBezTo>
                    <a:cubicBezTo>
                      <a:pt x="0" y="250"/>
                      <a:pt x="67" y="316"/>
                      <a:pt x="158" y="316"/>
                    </a:cubicBezTo>
                    <a:cubicBezTo>
                      <a:pt x="248" y="316"/>
                      <a:pt x="338" y="250"/>
                      <a:pt x="338" y="159"/>
                    </a:cubicBezTo>
                    <a:cubicBezTo>
                      <a:pt x="338" y="69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220;p73">
                <a:extLst>
                  <a:ext uri="{FF2B5EF4-FFF2-40B4-BE49-F238E27FC236}">
                    <a16:creationId xmlns:a16="http://schemas.microsoft.com/office/drawing/2014/main" id="{6398844D-02F1-4C9C-94CF-8081B569F335}"/>
                  </a:ext>
                </a:extLst>
              </p:cNvPr>
              <p:cNvSpPr/>
              <p:nvPr/>
            </p:nvSpPr>
            <p:spPr>
              <a:xfrm>
                <a:off x="783970" y="2855192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9"/>
                      <a:pt x="0" y="159"/>
                    </a:cubicBezTo>
                    <a:cubicBezTo>
                      <a:pt x="0" y="250"/>
                      <a:pt x="67" y="316"/>
                      <a:pt x="157" y="316"/>
                    </a:cubicBezTo>
                    <a:cubicBezTo>
                      <a:pt x="248" y="316"/>
                      <a:pt x="316" y="250"/>
                      <a:pt x="316" y="159"/>
                    </a:cubicBezTo>
                    <a:cubicBezTo>
                      <a:pt x="316" y="69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221;p73">
                <a:extLst>
                  <a:ext uri="{FF2B5EF4-FFF2-40B4-BE49-F238E27FC236}">
                    <a16:creationId xmlns:a16="http://schemas.microsoft.com/office/drawing/2014/main" id="{BAC15801-4F40-4EAA-918C-325C9EEA01A4}"/>
                  </a:ext>
                </a:extLst>
              </p:cNvPr>
              <p:cNvSpPr/>
              <p:nvPr/>
            </p:nvSpPr>
            <p:spPr>
              <a:xfrm>
                <a:off x="954289" y="2855192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9"/>
                      <a:pt x="0" y="159"/>
                    </a:cubicBezTo>
                    <a:cubicBezTo>
                      <a:pt x="0" y="250"/>
                      <a:pt x="67" y="316"/>
                      <a:pt x="157" y="316"/>
                    </a:cubicBezTo>
                    <a:cubicBezTo>
                      <a:pt x="248" y="316"/>
                      <a:pt x="316" y="250"/>
                      <a:pt x="316" y="159"/>
                    </a:cubicBezTo>
                    <a:cubicBezTo>
                      <a:pt x="316" y="69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222;p73">
                <a:extLst>
                  <a:ext uri="{FF2B5EF4-FFF2-40B4-BE49-F238E27FC236}">
                    <a16:creationId xmlns:a16="http://schemas.microsoft.com/office/drawing/2014/main" id="{EF9AFD8E-0177-4DDF-9839-7EBA3F1AAD3F}"/>
                  </a:ext>
                </a:extLst>
              </p:cNvPr>
              <p:cNvSpPr/>
              <p:nvPr/>
            </p:nvSpPr>
            <p:spPr>
              <a:xfrm>
                <a:off x="273014" y="302114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81" y="1"/>
                    </a:moveTo>
                    <a:cubicBezTo>
                      <a:pt x="91" y="1"/>
                      <a:pt x="1" y="91"/>
                      <a:pt x="1" y="181"/>
                    </a:cubicBezTo>
                    <a:cubicBezTo>
                      <a:pt x="1" y="271"/>
                      <a:pt x="91" y="338"/>
                      <a:pt x="181" y="338"/>
                    </a:cubicBezTo>
                    <a:cubicBezTo>
                      <a:pt x="248" y="338"/>
                      <a:pt x="338" y="271"/>
                      <a:pt x="338" y="181"/>
                    </a:cubicBezTo>
                    <a:cubicBezTo>
                      <a:pt x="338" y="91"/>
                      <a:pt x="248" y="1"/>
                      <a:pt x="1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223;p73">
                <a:extLst>
                  <a:ext uri="{FF2B5EF4-FFF2-40B4-BE49-F238E27FC236}">
                    <a16:creationId xmlns:a16="http://schemas.microsoft.com/office/drawing/2014/main" id="{BEDCD5DB-2DDA-401D-B886-5F45A1EAFDEF}"/>
                  </a:ext>
                </a:extLst>
              </p:cNvPr>
              <p:cNvSpPr/>
              <p:nvPr/>
            </p:nvSpPr>
            <p:spPr>
              <a:xfrm>
                <a:off x="443333" y="302114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58" y="1"/>
                    </a:moveTo>
                    <a:cubicBezTo>
                      <a:pt x="91" y="1"/>
                      <a:pt x="1" y="91"/>
                      <a:pt x="1" y="181"/>
                    </a:cubicBezTo>
                    <a:cubicBezTo>
                      <a:pt x="1" y="271"/>
                      <a:pt x="91" y="338"/>
                      <a:pt x="158" y="338"/>
                    </a:cubicBezTo>
                    <a:cubicBezTo>
                      <a:pt x="248" y="338"/>
                      <a:pt x="338" y="271"/>
                      <a:pt x="338" y="181"/>
                    </a:cubicBezTo>
                    <a:cubicBezTo>
                      <a:pt x="338" y="91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224;p73">
                <a:extLst>
                  <a:ext uri="{FF2B5EF4-FFF2-40B4-BE49-F238E27FC236}">
                    <a16:creationId xmlns:a16="http://schemas.microsoft.com/office/drawing/2014/main" id="{D5AE27D1-89CC-4D00-A968-90C238E11393}"/>
                  </a:ext>
                </a:extLst>
              </p:cNvPr>
              <p:cNvSpPr/>
              <p:nvPr/>
            </p:nvSpPr>
            <p:spPr>
              <a:xfrm>
                <a:off x="613652" y="302114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58" y="1"/>
                    </a:moveTo>
                    <a:cubicBezTo>
                      <a:pt x="67" y="1"/>
                      <a:pt x="0" y="91"/>
                      <a:pt x="0" y="181"/>
                    </a:cubicBezTo>
                    <a:cubicBezTo>
                      <a:pt x="0" y="271"/>
                      <a:pt x="67" y="338"/>
                      <a:pt x="158" y="338"/>
                    </a:cubicBezTo>
                    <a:cubicBezTo>
                      <a:pt x="248" y="338"/>
                      <a:pt x="338" y="271"/>
                      <a:pt x="338" y="181"/>
                    </a:cubicBezTo>
                    <a:cubicBezTo>
                      <a:pt x="338" y="91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225;p73">
                <a:extLst>
                  <a:ext uri="{FF2B5EF4-FFF2-40B4-BE49-F238E27FC236}">
                    <a16:creationId xmlns:a16="http://schemas.microsoft.com/office/drawing/2014/main" id="{0D540C42-B32D-4EEA-AE3C-B9A66EDDEA36}"/>
                  </a:ext>
                </a:extLst>
              </p:cNvPr>
              <p:cNvSpPr/>
              <p:nvPr/>
            </p:nvSpPr>
            <p:spPr>
              <a:xfrm>
                <a:off x="783970" y="3021145"/>
                <a:ext cx="62925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39" extrusionOk="0">
                    <a:moveTo>
                      <a:pt x="157" y="1"/>
                    </a:moveTo>
                    <a:cubicBezTo>
                      <a:pt x="67" y="1"/>
                      <a:pt x="0" y="91"/>
                      <a:pt x="0" y="181"/>
                    </a:cubicBezTo>
                    <a:cubicBezTo>
                      <a:pt x="0" y="271"/>
                      <a:pt x="67" y="338"/>
                      <a:pt x="157" y="338"/>
                    </a:cubicBezTo>
                    <a:cubicBezTo>
                      <a:pt x="248" y="338"/>
                      <a:pt x="316" y="271"/>
                      <a:pt x="316" y="181"/>
                    </a:cubicBezTo>
                    <a:cubicBezTo>
                      <a:pt x="316" y="91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226;p73">
                <a:extLst>
                  <a:ext uri="{FF2B5EF4-FFF2-40B4-BE49-F238E27FC236}">
                    <a16:creationId xmlns:a16="http://schemas.microsoft.com/office/drawing/2014/main" id="{0D6C17B1-B6F8-4DE2-A822-E300EC150FE4}"/>
                  </a:ext>
                </a:extLst>
              </p:cNvPr>
              <p:cNvSpPr/>
              <p:nvPr/>
            </p:nvSpPr>
            <p:spPr>
              <a:xfrm>
                <a:off x="954289" y="3021145"/>
                <a:ext cx="62925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39" extrusionOk="0">
                    <a:moveTo>
                      <a:pt x="157" y="1"/>
                    </a:moveTo>
                    <a:cubicBezTo>
                      <a:pt x="67" y="1"/>
                      <a:pt x="0" y="91"/>
                      <a:pt x="0" y="181"/>
                    </a:cubicBezTo>
                    <a:cubicBezTo>
                      <a:pt x="0" y="271"/>
                      <a:pt x="67" y="338"/>
                      <a:pt x="157" y="338"/>
                    </a:cubicBezTo>
                    <a:cubicBezTo>
                      <a:pt x="248" y="338"/>
                      <a:pt x="316" y="271"/>
                      <a:pt x="316" y="181"/>
                    </a:cubicBezTo>
                    <a:cubicBezTo>
                      <a:pt x="316" y="91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227;p73">
                <a:extLst>
                  <a:ext uri="{FF2B5EF4-FFF2-40B4-BE49-F238E27FC236}">
                    <a16:creationId xmlns:a16="http://schemas.microsoft.com/office/drawing/2014/main" id="{67BB6B40-B66A-4BEB-B601-B13BADA73903}"/>
                  </a:ext>
                </a:extLst>
              </p:cNvPr>
              <p:cNvSpPr/>
              <p:nvPr/>
            </p:nvSpPr>
            <p:spPr>
              <a:xfrm>
                <a:off x="273014" y="319146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81" y="0"/>
                    </a:moveTo>
                    <a:cubicBezTo>
                      <a:pt x="91" y="0"/>
                      <a:pt x="1" y="67"/>
                      <a:pt x="1" y="158"/>
                    </a:cubicBezTo>
                    <a:cubicBezTo>
                      <a:pt x="1" y="248"/>
                      <a:pt x="91" y="338"/>
                      <a:pt x="181" y="338"/>
                    </a:cubicBezTo>
                    <a:cubicBezTo>
                      <a:pt x="248" y="338"/>
                      <a:pt x="338" y="248"/>
                      <a:pt x="338" y="158"/>
                    </a:cubicBezTo>
                    <a:cubicBezTo>
                      <a:pt x="338" y="67"/>
                      <a:pt x="248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228;p73">
                <a:extLst>
                  <a:ext uri="{FF2B5EF4-FFF2-40B4-BE49-F238E27FC236}">
                    <a16:creationId xmlns:a16="http://schemas.microsoft.com/office/drawing/2014/main" id="{6F3926F4-58B2-40B8-9291-3F258380CE26}"/>
                  </a:ext>
                </a:extLst>
              </p:cNvPr>
              <p:cNvSpPr/>
              <p:nvPr/>
            </p:nvSpPr>
            <p:spPr>
              <a:xfrm>
                <a:off x="443333" y="319146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58" y="0"/>
                    </a:moveTo>
                    <a:cubicBezTo>
                      <a:pt x="91" y="0"/>
                      <a:pt x="1" y="67"/>
                      <a:pt x="1" y="158"/>
                    </a:cubicBezTo>
                    <a:cubicBezTo>
                      <a:pt x="1" y="248"/>
                      <a:pt x="91" y="338"/>
                      <a:pt x="158" y="338"/>
                    </a:cubicBezTo>
                    <a:cubicBezTo>
                      <a:pt x="248" y="338"/>
                      <a:pt x="338" y="248"/>
                      <a:pt x="338" y="158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229;p73">
                <a:extLst>
                  <a:ext uri="{FF2B5EF4-FFF2-40B4-BE49-F238E27FC236}">
                    <a16:creationId xmlns:a16="http://schemas.microsoft.com/office/drawing/2014/main" id="{2B5E418F-934A-42AE-A0C6-962B20890920}"/>
                  </a:ext>
                </a:extLst>
              </p:cNvPr>
              <p:cNvSpPr/>
              <p:nvPr/>
            </p:nvSpPr>
            <p:spPr>
              <a:xfrm>
                <a:off x="613652" y="319146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58" y="0"/>
                    </a:moveTo>
                    <a:cubicBezTo>
                      <a:pt x="67" y="0"/>
                      <a:pt x="0" y="67"/>
                      <a:pt x="0" y="158"/>
                    </a:cubicBezTo>
                    <a:cubicBezTo>
                      <a:pt x="0" y="248"/>
                      <a:pt x="67" y="338"/>
                      <a:pt x="158" y="338"/>
                    </a:cubicBezTo>
                    <a:cubicBezTo>
                      <a:pt x="248" y="338"/>
                      <a:pt x="338" y="248"/>
                      <a:pt x="338" y="158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230;p73">
                <a:extLst>
                  <a:ext uri="{FF2B5EF4-FFF2-40B4-BE49-F238E27FC236}">
                    <a16:creationId xmlns:a16="http://schemas.microsoft.com/office/drawing/2014/main" id="{C12C7E75-E498-422D-8B3A-7A4F8953B7D5}"/>
                  </a:ext>
                </a:extLst>
              </p:cNvPr>
              <p:cNvSpPr/>
              <p:nvPr/>
            </p:nvSpPr>
            <p:spPr>
              <a:xfrm>
                <a:off x="783970" y="3191465"/>
                <a:ext cx="62925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39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8"/>
                    </a:cubicBezTo>
                    <a:cubicBezTo>
                      <a:pt x="0" y="248"/>
                      <a:pt x="67" y="338"/>
                      <a:pt x="157" y="338"/>
                    </a:cubicBezTo>
                    <a:cubicBezTo>
                      <a:pt x="248" y="338"/>
                      <a:pt x="316" y="248"/>
                      <a:pt x="316" y="158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231;p73">
                <a:extLst>
                  <a:ext uri="{FF2B5EF4-FFF2-40B4-BE49-F238E27FC236}">
                    <a16:creationId xmlns:a16="http://schemas.microsoft.com/office/drawing/2014/main" id="{7D6FB6EC-EDA2-4272-BE82-369DCC14B51B}"/>
                  </a:ext>
                </a:extLst>
              </p:cNvPr>
              <p:cNvSpPr/>
              <p:nvPr/>
            </p:nvSpPr>
            <p:spPr>
              <a:xfrm>
                <a:off x="954289" y="3191465"/>
                <a:ext cx="62925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39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8"/>
                    </a:cubicBezTo>
                    <a:cubicBezTo>
                      <a:pt x="0" y="248"/>
                      <a:pt x="67" y="338"/>
                      <a:pt x="157" y="338"/>
                    </a:cubicBezTo>
                    <a:cubicBezTo>
                      <a:pt x="248" y="338"/>
                      <a:pt x="316" y="248"/>
                      <a:pt x="316" y="158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232;p73">
                <a:extLst>
                  <a:ext uri="{FF2B5EF4-FFF2-40B4-BE49-F238E27FC236}">
                    <a16:creationId xmlns:a16="http://schemas.microsoft.com/office/drawing/2014/main" id="{6CA02E87-16F5-4F3B-887D-A16BD38B7D7F}"/>
                  </a:ext>
                </a:extLst>
              </p:cNvPr>
              <p:cNvSpPr/>
              <p:nvPr/>
            </p:nvSpPr>
            <p:spPr>
              <a:xfrm>
                <a:off x="273014" y="336178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81" y="0"/>
                    </a:moveTo>
                    <a:cubicBezTo>
                      <a:pt x="91" y="0"/>
                      <a:pt x="1" y="67"/>
                      <a:pt x="1" y="157"/>
                    </a:cubicBezTo>
                    <a:cubicBezTo>
                      <a:pt x="1" y="248"/>
                      <a:pt x="91" y="316"/>
                      <a:pt x="181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233;p73">
                <a:extLst>
                  <a:ext uri="{FF2B5EF4-FFF2-40B4-BE49-F238E27FC236}">
                    <a16:creationId xmlns:a16="http://schemas.microsoft.com/office/drawing/2014/main" id="{8C22E2AE-D466-4B68-A649-A2DEE7A9AD9F}"/>
                  </a:ext>
                </a:extLst>
              </p:cNvPr>
              <p:cNvSpPr/>
              <p:nvPr/>
            </p:nvSpPr>
            <p:spPr>
              <a:xfrm>
                <a:off x="443333" y="336178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91" y="0"/>
                      <a:pt x="1" y="67"/>
                      <a:pt x="1" y="157"/>
                    </a:cubicBezTo>
                    <a:cubicBezTo>
                      <a:pt x="1" y="248"/>
                      <a:pt x="91" y="316"/>
                      <a:pt x="158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234;p73">
                <a:extLst>
                  <a:ext uri="{FF2B5EF4-FFF2-40B4-BE49-F238E27FC236}">
                    <a16:creationId xmlns:a16="http://schemas.microsoft.com/office/drawing/2014/main" id="{E0B1B8BB-252D-4B08-ABA8-03FC50A3DE2E}"/>
                  </a:ext>
                </a:extLst>
              </p:cNvPr>
              <p:cNvSpPr/>
              <p:nvPr/>
            </p:nvSpPr>
            <p:spPr>
              <a:xfrm>
                <a:off x="613652" y="336178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8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235;p73">
                <a:extLst>
                  <a:ext uri="{FF2B5EF4-FFF2-40B4-BE49-F238E27FC236}">
                    <a16:creationId xmlns:a16="http://schemas.microsoft.com/office/drawing/2014/main" id="{3C5F8FD0-6760-4F07-8074-FB7BA4533DA7}"/>
                  </a:ext>
                </a:extLst>
              </p:cNvPr>
              <p:cNvSpPr/>
              <p:nvPr/>
            </p:nvSpPr>
            <p:spPr>
              <a:xfrm>
                <a:off x="783970" y="3361785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236;p73">
                <a:extLst>
                  <a:ext uri="{FF2B5EF4-FFF2-40B4-BE49-F238E27FC236}">
                    <a16:creationId xmlns:a16="http://schemas.microsoft.com/office/drawing/2014/main" id="{97D625DB-5047-4429-9DB4-9C28C71E7C61}"/>
                  </a:ext>
                </a:extLst>
              </p:cNvPr>
              <p:cNvSpPr/>
              <p:nvPr/>
            </p:nvSpPr>
            <p:spPr>
              <a:xfrm>
                <a:off x="954289" y="3361785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237;p73">
                <a:extLst>
                  <a:ext uri="{FF2B5EF4-FFF2-40B4-BE49-F238E27FC236}">
                    <a16:creationId xmlns:a16="http://schemas.microsoft.com/office/drawing/2014/main" id="{E54C5231-A2DD-41F4-A233-73E9D77B1A42}"/>
                  </a:ext>
                </a:extLst>
              </p:cNvPr>
              <p:cNvSpPr/>
              <p:nvPr/>
            </p:nvSpPr>
            <p:spPr>
              <a:xfrm>
                <a:off x="273014" y="353210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81" y="0"/>
                    </a:moveTo>
                    <a:cubicBezTo>
                      <a:pt x="91" y="0"/>
                      <a:pt x="1" y="67"/>
                      <a:pt x="1" y="157"/>
                    </a:cubicBezTo>
                    <a:cubicBezTo>
                      <a:pt x="1" y="248"/>
                      <a:pt x="91" y="316"/>
                      <a:pt x="181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238;p73">
                <a:extLst>
                  <a:ext uri="{FF2B5EF4-FFF2-40B4-BE49-F238E27FC236}">
                    <a16:creationId xmlns:a16="http://schemas.microsoft.com/office/drawing/2014/main" id="{7C84AFD1-A830-4FFF-9898-6C2ECFE9144A}"/>
                  </a:ext>
                </a:extLst>
              </p:cNvPr>
              <p:cNvSpPr/>
              <p:nvPr/>
            </p:nvSpPr>
            <p:spPr>
              <a:xfrm>
                <a:off x="443333" y="353210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91" y="0"/>
                      <a:pt x="1" y="67"/>
                      <a:pt x="1" y="157"/>
                    </a:cubicBezTo>
                    <a:cubicBezTo>
                      <a:pt x="1" y="248"/>
                      <a:pt x="91" y="316"/>
                      <a:pt x="158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239;p73">
                <a:extLst>
                  <a:ext uri="{FF2B5EF4-FFF2-40B4-BE49-F238E27FC236}">
                    <a16:creationId xmlns:a16="http://schemas.microsoft.com/office/drawing/2014/main" id="{919533BB-0949-457E-8338-EE174F3D4BF4}"/>
                  </a:ext>
                </a:extLst>
              </p:cNvPr>
              <p:cNvSpPr/>
              <p:nvPr/>
            </p:nvSpPr>
            <p:spPr>
              <a:xfrm>
                <a:off x="613652" y="353210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8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240;p73">
                <a:extLst>
                  <a:ext uri="{FF2B5EF4-FFF2-40B4-BE49-F238E27FC236}">
                    <a16:creationId xmlns:a16="http://schemas.microsoft.com/office/drawing/2014/main" id="{3F27B37E-B9E0-4537-A4F6-0691A388B745}"/>
                  </a:ext>
                </a:extLst>
              </p:cNvPr>
              <p:cNvSpPr/>
              <p:nvPr/>
            </p:nvSpPr>
            <p:spPr>
              <a:xfrm>
                <a:off x="783970" y="3532105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241;p73">
                <a:extLst>
                  <a:ext uri="{FF2B5EF4-FFF2-40B4-BE49-F238E27FC236}">
                    <a16:creationId xmlns:a16="http://schemas.microsoft.com/office/drawing/2014/main" id="{597EE1A5-D022-4F03-9EBD-AF9960E45F87}"/>
                  </a:ext>
                </a:extLst>
              </p:cNvPr>
              <p:cNvSpPr/>
              <p:nvPr/>
            </p:nvSpPr>
            <p:spPr>
              <a:xfrm>
                <a:off x="954289" y="3532105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7815;p73">
            <a:extLst>
              <a:ext uri="{FF2B5EF4-FFF2-40B4-BE49-F238E27FC236}">
                <a16:creationId xmlns:a16="http://schemas.microsoft.com/office/drawing/2014/main" id="{9D7BF56E-CFDE-4FF9-9611-DDE8A7B39860}"/>
              </a:ext>
            </a:extLst>
          </p:cNvPr>
          <p:cNvSpPr/>
          <p:nvPr/>
        </p:nvSpPr>
        <p:spPr>
          <a:xfrm rot="10800000">
            <a:off x="6008540" y="4018926"/>
            <a:ext cx="777705" cy="191631"/>
          </a:xfrm>
          <a:custGeom>
            <a:avLst/>
            <a:gdLst/>
            <a:ahLst/>
            <a:cxnLst/>
            <a:rect l="l" t="t" r="r" b="b"/>
            <a:pathLst>
              <a:path w="6051" h="1491" extrusionOk="0">
                <a:moveTo>
                  <a:pt x="1" y="1"/>
                </a:moveTo>
                <a:lnTo>
                  <a:pt x="1" y="1491"/>
                </a:lnTo>
                <a:lnTo>
                  <a:pt x="6051" y="1491"/>
                </a:lnTo>
                <a:lnTo>
                  <a:pt x="60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" name="Google Shape;7816;p73">
            <a:extLst>
              <a:ext uri="{FF2B5EF4-FFF2-40B4-BE49-F238E27FC236}">
                <a16:creationId xmlns:a16="http://schemas.microsoft.com/office/drawing/2014/main" id="{A2FEFF47-43F3-4900-B351-36228AE00AC2}"/>
              </a:ext>
            </a:extLst>
          </p:cNvPr>
          <p:cNvGrpSpPr/>
          <p:nvPr/>
        </p:nvGrpSpPr>
        <p:grpSpPr>
          <a:xfrm rot="10800000">
            <a:off x="6040416" y="4064775"/>
            <a:ext cx="713952" cy="179934"/>
            <a:chOff x="8002498" y="1073094"/>
            <a:chExt cx="880118" cy="221812"/>
          </a:xfrm>
        </p:grpSpPr>
        <p:sp>
          <p:nvSpPr>
            <p:cNvPr id="62" name="Google Shape;7817;p73">
              <a:extLst>
                <a:ext uri="{FF2B5EF4-FFF2-40B4-BE49-F238E27FC236}">
                  <a16:creationId xmlns:a16="http://schemas.microsoft.com/office/drawing/2014/main" id="{A60B014A-539D-446B-8F7C-A9CAE4D64CBE}"/>
                </a:ext>
              </a:extLst>
            </p:cNvPr>
            <p:cNvSpPr/>
            <p:nvPr/>
          </p:nvSpPr>
          <p:spPr>
            <a:xfrm>
              <a:off x="8002498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5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5" y="204"/>
                  </a:cubicBezTo>
                  <a:cubicBezTo>
                    <a:pt x="181" y="204"/>
                    <a:pt x="227" y="159"/>
                    <a:pt x="227" y="114"/>
                  </a:cubicBezTo>
                  <a:cubicBezTo>
                    <a:pt x="227" y="45"/>
                    <a:pt x="181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818;p73">
              <a:extLst>
                <a:ext uri="{FF2B5EF4-FFF2-40B4-BE49-F238E27FC236}">
                  <a16:creationId xmlns:a16="http://schemas.microsoft.com/office/drawing/2014/main" id="{81C86F98-6AC7-4FE2-A01D-10C33355925D}"/>
                </a:ext>
              </a:extLst>
            </p:cNvPr>
            <p:cNvSpPr/>
            <p:nvPr/>
          </p:nvSpPr>
          <p:spPr>
            <a:xfrm>
              <a:off x="8095501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4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4" y="204"/>
                  </a:cubicBezTo>
                  <a:cubicBezTo>
                    <a:pt x="181" y="204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819;p73">
              <a:extLst>
                <a:ext uri="{FF2B5EF4-FFF2-40B4-BE49-F238E27FC236}">
                  <a16:creationId xmlns:a16="http://schemas.microsoft.com/office/drawing/2014/main" id="{F246E774-7482-4C13-B5BA-F3E491451A7C}"/>
                </a:ext>
              </a:extLst>
            </p:cNvPr>
            <p:cNvSpPr/>
            <p:nvPr/>
          </p:nvSpPr>
          <p:spPr>
            <a:xfrm>
              <a:off x="8188503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4" y="0"/>
                  </a:moveTo>
                  <a:cubicBezTo>
                    <a:pt x="69" y="0"/>
                    <a:pt x="1" y="45"/>
                    <a:pt x="1" y="114"/>
                  </a:cubicBezTo>
                  <a:cubicBezTo>
                    <a:pt x="1" y="159"/>
                    <a:pt x="69" y="204"/>
                    <a:pt x="114" y="204"/>
                  </a:cubicBezTo>
                  <a:cubicBezTo>
                    <a:pt x="181" y="204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820;p73">
              <a:extLst>
                <a:ext uri="{FF2B5EF4-FFF2-40B4-BE49-F238E27FC236}">
                  <a16:creationId xmlns:a16="http://schemas.microsoft.com/office/drawing/2014/main" id="{1B1983CD-077E-451D-93F5-8142071431E5}"/>
                </a:ext>
              </a:extLst>
            </p:cNvPr>
            <p:cNvSpPr/>
            <p:nvPr/>
          </p:nvSpPr>
          <p:spPr>
            <a:xfrm>
              <a:off x="8285308" y="1073094"/>
              <a:ext cx="32163" cy="32480"/>
            </a:xfrm>
            <a:custGeom>
              <a:avLst/>
              <a:gdLst/>
              <a:ahLst/>
              <a:cxnLst/>
              <a:rect l="l" t="t" r="r" b="b"/>
              <a:pathLst>
                <a:path w="203" h="205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04"/>
                    <a:pt x="112" y="204"/>
                  </a:cubicBezTo>
                  <a:cubicBezTo>
                    <a:pt x="157" y="204"/>
                    <a:pt x="202" y="159"/>
                    <a:pt x="202" y="114"/>
                  </a:cubicBezTo>
                  <a:cubicBezTo>
                    <a:pt x="202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821;p73">
              <a:extLst>
                <a:ext uri="{FF2B5EF4-FFF2-40B4-BE49-F238E27FC236}">
                  <a16:creationId xmlns:a16="http://schemas.microsoft.com/office/drawing/2014/main" id="{3E00D4B5-AD1B-4324-9085-DABCA57910E9}"/>
                </a:ext>
              </a:extLst>
            </p:cNvPr>
            <p:cNvSpPr/>
            <p:nvPr/>
          </p:nvSpPr>
          <p:spPr>
            <a:xfrm>
              <a:off x="8378311" y="1073094"/>
              <a:ext cx="35807" cy="32480"/>
            </a:xfrm>
            <a:custGeom>
              <a:avLst/>
              <a:gdLst/>
              <a:ahLst/>
              <a:cxnLst/>
              <a:rect l="l" t="t" r="r" b="b"/>
              <a:pathLst>
                <a:path w="226" h="205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04"/>
                    <a:pt x="112" y="204"/>
                  </a:cubicBezTo>
                  <a:cubicBezTo>
                    <a:pt x="157" y="204"/>
                    <a:pt x="226" y="159"/>
                    <a:pt x="226" y="114"/>
                  </a:cubicBezTo>
                  <a:cubicBezTo>
                    <a:pt x="226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22;p73">
              <a:extLst>
                <a:ext uri="{FF2B5EF4-FFF2-40B4-BE49-F238E27FC236}">
                  <a16:creationId xmlns:a16="http://schemas.microsoft.com/office/drawing/2014/main" id="{C6C5D32C-C619-4064-930A-C6593B2D4E29}"/>
                </a:ext>
              </a:extLst>
            </p:cNvPr>
            <p:cNvSpPr/>
            <p:nvPr/>
          </p:nvSpPr>
          <p:spPr>
            <a:xfrm>
              <a:off x="8471155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3" y="204"/>
                  </a:cubicBezTo>
                  <a:cubicBezTo>
                    <a:pt x="182" y="204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23;p73">
              <a:extLst>
                <a:ext uri="{FF2B5EF4-FFF2-40B4-BE49-F238E27FC236}">
                  <a16:creationId xmlns:a16="http://schemas.microsoft.com/office/drawing/2014/main" id="{EA575CAC-1FDF-44B9-AA9A-B7E9F937BDD1}"/>
                </a:ext>
              </a:extLst>
            </p:cNvPr>
            <p:cNvSpPr/>
            <p:nvPr/>
          </p:nvSpPr>
          <p:spPr>
            <a:xfrm>
              <a:off x="8564157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3" y="204"/>
                  </a:cubicBezTo>
                  <a:cubicBezTo>
                    <a:pt x="182" y="204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24;p73">
              <a:extLst>
                <a:ext uri="{FF2B5EF4-FFF2-40B4-BE49-F238E27FC236}">
                  <a16:creationId xmlns:a16="http://schemas.microsoft.com/office/drawing/2014/main" id="{99CEDC0C-CB9F-44F7-B168-9CF6782E1103}"/>
                </a:ext>
              </a:extLst>
            </p:cNvPr>
            <p:cNvSpPr/>
            <p:nvPr/>
          </p:nvSpPr>
          <p:spPr>
            <a:xfrm>
              <a:off x="8657160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3" y="0"/>
                  </a:moveTo>
                  <a:cubicBezTo>
                    <a:pt x="68" y="0"/>
                    <a:pt x="1" y="45"/>
                    <a:pt x="1" y="114"/>
                  </a:cubicBezTo>
                  <a:cubicBezTo>
                    <a:pt x="1" y="159"/>
                    <a:pt x="68" y="204"/>
                    <a:pt x="113" y="204"/>
                  </a:cubicBezTo>
                  <a:cubicBezTo>
                    <a:pt x="181" y="204"/>
                    <a:pt x="227" y="159"/>
                    <a:pt x="227" y="114"/>
                  </a:cubicBezTo>
                  <a:cubicBezTo>
                    <a:pt x="227" y="45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25;p73">
              <a:extLst>
                <a:ext uri="{FF2B5EF4-FFF2-40B4-BE49-F238E27FC236}">
                  <a16:creationId xmlns:a16="http://schemas.microsoft.com/office/drawing/2014/main" id="{65AB4F0F-448C-4A83-B805-E31ED17873B4}"/>
                </a:ext>
              </a:extLst>
            </p:cNvPr>
            <p:cNvSpPr/>
            <p:nvPr/>
          </p:nvSpPr>
          <p:spPr>
            <a:xfrm>
              <a:off x="8753648" y="1073094"/>
              <a:ext cx="32480" cy="32480"/>
            </a:xfrm>
            <a:custGeom>
              <a:avLst/>
              <a:gdLst/>
              <a:ahLst/>
              <a:cxnLst/>
              <a:rect l="l" t="t" r="r" b="b"/>
              <a:pathLst>
                <a:path w="205" h="205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04"/>
                    <a:pt x="114" y="204"/>
                  </a:cubicBezTo>
                  <a:cubicBezTo>
                    <a:pt x="159" y="204"/>
                    <a:pt x="205" y="159"/>
                    <a:pt x="205" y="114"/>
                  </a:cubicBezTo>
                  <a:cubicBezTo>
                    <a:pt x="205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26;p73">
              <a:extLst>
                <a:ext uri="{FF2B5EF4-FFF2-40B4-BE49-F238E27FC236}">
                  <a16:creationId xmlns:a16="http://schemas.microsoft.com/office/drawing/2014/main" id="{AE6DD1A9-ED9D-4CBB-BF52-0356AED353AD}"/>
                </a:ext>
              </a:extLst>
            </p:cNvPr>
            <p:cNvSpPr/>
            <p:nvPr/>
          </p:nvSpPr>
          <p:spPr>
            <a:xfrm>
              <a:off x="8846651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04"/>
                    <a:pt x="114" y="204"/>
                  </a:cubicBezTo>
                  <a:cubicBezTo>
                    <a:pt x="159" y="204"/>
                    <a:pt x="226" y="159"/>
                    <a:pt x="226" y="114"/>
                  </a:cubicBezTo>
                  <a:cubicBezTo>
                    <a:pt x="226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827;p73">
              <a:extLst>
                <a:ext uri="{FF2B5EF4-FFF2-40B4-BE49-F238E27FC236}">
                  <a16:creationId xmlns:a16="http://schemas.microsoft.com/office/drawing/2014/main" id="{216098A2-847E-4EC0-9B8C-9022ED4D1F68}"/>
                </a:ext>
              </a:extLst>
            </p:cNvPr>
            <p:cNvSpPr/>
            <p:nvPr/>
          </p:nvSpPr>
          <p:spPr>
            <a:xfrm>
              <a:off x="8002498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5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5" y="226"/>
                  </a:cubicBezTo>
                  <a:cubicBezTo>
                    <a:pt x="181" y="226"/>
                    <a:pt x="227" y="159"/>
                    <a:pt x="227" y="114"/>
                  </a:cubicBezTo>
                  <a:cubicBezTo>
                    <a:pt x="227" y="45"/>
                    <a:pt x="181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828;p73">
              <a:extLst>
                <a:ext uri="{FF2B5EF4-FFF2-40B4-BE49-F238E27FC236}">
                  <a16:creationId xmlns:a16="http://schemas.microsoft.com/office/drawing/2014/main" id="{BE053132-5A38-47F6-B04C-2564DCDBC641}"/>
                </a:ext>
              </a:extLst>
            </p:cNvPr>
            <p:cNvSpPr/>
            <p:nvPr/>
          </p:nvSpPr>
          <p:spPr>
            <a:xfrm>
              <a:off x="8095501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4" y="226"/>
                  </a:cubicBezTo>
                  <a:cubicBezTo>
                    <a:pt x="181" y="226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829;p73">
              <a:extLst>
                <a:ext uri="{FF2B5EF4-FFF2-40B4-BE49-F238E27FC236}">
                  <a16:creationId xmlns:a16="http://schemas.microsoft.com/office/drawing/2014/main" id="{B9477169-702E-4040-AAE2-82B090A5BECD}"/>
                </a:ext>
              </a:extLst>
            </p:cNvPr>
            <p:cNvSpPr/>
            <p:nvPr/>
          </p:nvSpPr>
          <p:spPr>
            <a:xfrm>
              <a:off x="8188503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69" y="0"/>
                    <a:pt x="1" y="45"/>
                    <a:pt x="1" y="114"/>
                  </a:cubicBezTo>
                  <a:cubicBezTo>
                    <a:pt x="1" y="159"/>
                    <a:pt x="69" y="226"/>
                    <a:pt x="114" y="226"/>
                  </a:cubicBezTo>
                  <a:cubicBezTo>
                    <a:pt x="181" y="226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830;p73">
              <a:extLst>
                <a:ext uri="{FF2B5EF4-FFF2-40B4-BE49-F238E27FC236}">
                  <a16:creationId xmlns:a16="http://schemas.microsoft.com/office/drawing/2014/main" id="{F515FE62-B136-4064-9222-D5DAD771EE1D}"/>
                </a:ext>
              </a:extLst>
            </p:cNvPr>
            <p:cNvSpPr/>
            <p:nvPr/>
          </p:nvSpPr>
          <p:spPr>
            <a:xfrm>
              <a:off x="8285308" y="1166097"/>
              <a:ext cx="32163" cy="35807"/>
            </a:xfrm>
            <a:custGeom>
              <a:avLst/>
              <a:gdLst/>
              <a:ahLst/>
              <a:cxnLst/>
              <a:rect l="l" t="t" r="r" b="b"/>
              <a:pathLst>
                <a:path w="203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26"/>
                    <a:pt x="112" y="226"/>
                  </a:cubicBezTo>
                  <a:cubicBezTo>
                    <a:pt x="157" y="226"/>
                    <a:pt x="202" y="159"/>
                    <a:pt x="202" y="114"/>
                  </a:cubicBezTo>
                  <a:cubicBezTo>
                    <a:pt x="202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831;p73">
              <a:extLst>
                <a:ext uri="{FF2B5EF4-FFF2-40B4-BE49-F238E27FC236}">
                  <a16:creationId xmlns:a16="http://schemas.microsoft.com/office/drawing/2014/main" id="{42D32C7D-1F17-4D60-AE02-26DC12028678}"/>
                </a:ext>
              </a:extLst>
            </p:cNvPr>
            <p:cNvSpPr/>
            <p:nvPr/>
          </p:nvSpPr>
          <p:spPr>
            <a:xfrm>
              <a:off x="8378311" y="1166097"/>
              <a:ext cx="35807" cy="35807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26"/>
                    <a:pt x="112" y="226"/>
                  </a:cubicBezTo>
                  <a:cubicBezTo>
                    <a:pt x="157" y="226"/>
                    <a:pt x="226" y="159"/>
                    <a:pt x="226" y="114"/>
                  </a:cubicBezTo>
                  <a:cubicBezTo>
                    <a:pt x="226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832;p73">
              <a:extLst>
                <a:ext uri="{FF2B5EF4-FFF2-40B4-BE49-F238E27FC236}">
                  <a16:creationId xmlns:a16="http://schemas.microsoft.com/office/drawing/2014/main" id="{58693F85-F2E0-4087-98C7-D6DA682EF2BD}"/>
                </a:ext>
              </a:extLst>
            </p:cNvPr>
            <p:cNvSpPr/>
            <p:nvPr/>
          </p:nvSpPr>
          <p:spPr>
            <a:xfrm>
              <a:off x="8471155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3" y="226"/>
                  </a:cubicBezTo>
                  <a:cubicBezTo>
                    <a:pt x="182" y="226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33;p73">
              <a:extLst>
                <a:ext uri="{FF2B5EF4-FFF2-40B4-BE49-F238E27FC236}">
                  <a16:creationId xmlns:a16="http://schemas.microsoft.com/office/drawing/2014/main" id="{7FF677D2-608F-4891-9775-39B914C2CE9C}"/>
                </a:ext>
              </a:extLst>
            </p:cNvPr>
            <p:cNvSpPr/>
            <p:nvPr/>
          </p:nvSpPr>
          <p:spPr>
            <a:xfrm>
              <a:off x="8564157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3" y="226"/>
                  </a:cubicBezTo>
                  <a:cubicBezTo>
                    <a:pt x="182" y="226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834;p73">
              <a:extLst>
                <a:ext uri="{FF2B5EF4-FFF2-40B4-BE49-F238E27FC236}">
                  <a16:creationId xmlns:a16="http://schemas.microsoft.com/office/drawing/2014/main" id="{21E4F6CA-9027-4982-BF78-53CA2933362C}"/>
                </a:ext>
              </a:extLst>
            </p:cNvPr>
            <p:cNvSpPr/>
            <p:nvPr/>
          </p:nvSpPr>
          <p:spPr>
            <a:xfrm>
              <a:off x="8657160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68" y="0"/>
                    <a:pt x="1" y="45"/>
                    <a:pt x="1" y="114"/>
                  </a:cubicBezTo>
                  <a:cubicBezTo>
                    <a:pt x="1" y="159"/>
                    <a:pt x="68" y="226"/>
                    <a:pt x="113" y="226"/>
                  </a:cubicBezTo>
                  <a:cubicBezTo>
                    <a:pt x="181" y="226"/>
                    <a:pt x="227" y="159"/>
                    <a:pt x="227" y="114"/>
                  </a:cubicBezTo>
                  <a:cubicBezTo>
                    <a:pt x="227" y="45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835;p73">
              <a:extLst>
                <a:ext uri="{FF2B5EF4-FFF2-40B4-BE49-F238E27FC236}">
                  <a16:creationId xmlns:a16="http://schemas.microsoft.com/office/drawing/2014/main" id="{0F437CD0-FBFD-405A-B040-F99CA5DEA698}"/>
                </a:ext>
              </a:extLst>
            </p:cNvPr>
            <p:cNvSpPr/>
            <p:nvPr/>
          </p:nvSpPr>
          <p:spPr>
            <a:xfrm>
              <a:off x="8753648" y="1166097"/>
              <a:ext cx="32480" cy="35807"/>
            </a:xfrm>
            <a:custGeom>
              <a:avLst/>
              <a:gdLst/>
              <a:ahLst/>
              <a:cxnLst/>
              <a:rect l="l" t="t" r="r" b="b"/>
              <a:pathLst>
                <a:path w="205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26"/>
                    <a:pt x="114" y="226"/>
                  </a:cubicBezTo>
                  <a:cubicBezTo>
                    <a:pt x="159" y="226"/>
                    <a:pt x="205" y="159"/>
                    <a:pt x="205" y="114"/>
                  </a:cubicBezTo>
                  <a:cubicBezTo>
                    <a:pt x="205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836;p73">
              <a:extLst>
                <a:ext uri="{FF2B5EF4-FFF2-40B4-BE49-F238E27FC236}">
                  <a16:creationId xmlns:a16="http://schemas.microsoft.com/office/drawing/2014/main" id="{5DB892FD-776D-4E72-8E37-AF82CDCDD5A3}"/>
                </a:ext>
              </a:extLst>
            </p:cNvPr>
            <p:cNvSpPr/>
            <p:nvPr/>
          </p:nvSpPr>
          <p:spPr>
            <a:xfrm>
              <a:off x="8846651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26"/>
                    <a:pt x="114" y="226"/>
                  </a:cubicBezTo>
                  <a:cubicBezTo>
                    <a:pt x="159" y="226"/>
                    <a:pt x="226" y="159"/>
                    <a:pt x="226" y="114"/>
                  </a:cubicBezTo>
                  <a:cubicBezTo>
                    <a:pt x="226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837;p73">
              <a:extLst>
                <a:ext uri="{FF2B5EF4-FFF2-40B4-BE49-F238E27FC236}">
                  <a16:creationId xmlns:a16="http://schemas.microsoft.com/office/drawing/2014/main" id="{BC470504-9432-41D8-B9CC-49D51E8E596A}"/>
                </a:ext>
              </a:extLst>
            </p:cNvPr>
            <p:cNvSpPr/>
            <p:nvPr/>
          </p:nvSpPr>
          <p:spPr>
            <a:xfrm>
              <a:off x="8002498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5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5" y="226"/>
                  </a:cubicBezTo>
                  <a:cubicBezTo>
                    <a:pt x="181" y="226"/>
                    <a:pt x="227" y="181"/>
                    <a:pt x="227" y="114"/>
                  </a:cubicBezTo>
                  <a:cubicBezTo>
                    <a:pt x="227" y="45"/>
                    <a:pt x="181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838;p73">
              <a:extLst>
                <a:ext uri="{FF2B5EF4-FFF2-40B4-BE49-F238E27FC236}">
                  <a16:creationId xmlns:a16="http://schemas.microsoft.com/office/drawing/2014/main" id="{6EA1068D-04F3-462F-AD0F-765825B718DB}"/>
                </a:ext>
              </a:extLst>
            </p:cNvPr>
            <p:cNvSpPr/>
            <p:nvPr/>
          </p:nvSpPr>
          <p:spPr>
            <a:xfrm>
              <a:off x="8095501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4" y="226"/>
                  </a:cubicBezTo>
                  <a:cubicBezTo>
                    <a:pt x="181" y="226"/>
                    <a:pt x="226" y="181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839;p73">
              <a:extLst>
                <a:ext uri="{FF2B5EF4-FFF2-40B4-BE49-F238E27FC236}">
                  <a16:creationId xmlns:a16="http://schemas.microsoft.com/office/drawing/2014/main" id="{B8A85E10-134F-4C61-A3D6-CCFDB105FF61}"/>
                </a:ext>
              </a:extLst>
            </p:cNvPr>
            <p:cNvSpPr/>
            <p:nvPr/>
          </p:nvSpPr>
          <p:spPr>
            <a:xfrm>
              <a:off x="8188503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69" y="0"/>
                    <a:pt x="1" y="45"/>
                    <a:pt x="1" y="114"/>
                  </a:cubicBezTo>
                  <a:cubicBezTo>
                    <a:pt x="1" y="181"/>
                    <a:pt x="69" y="226"/>
                    <a:pt x="114" y="226"/>
                  </a:cubicBezTo>
                  <a:cubicBezTo>
                    <a:pt x="181" y="226"/>
                    <a:pt x="226" y="181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840;p73">
              <a:extLst>
                <a:ext uri="{FF2B5EF4-FFF2-40B4-BE49-F238E27FC236}">
                  <a16:creationId xmlns:a16="http://schemas.microsoft.com/office/drawing/2014/main" id="{E6DEC3ED-FCAC-4252-A1C7-E5620F48C3B7}"/>
                </a:ext>
              </a:extLst>
            </p:cNvPr>
            <p:cNvSpPr/>
            <p:nvPr/>
          </p:nvSpPr>
          <p:spPr>
            <a:xfrm>
              <a:off x="8285308" y="1259099"/>
              <a:ext cx="32163" cy="35807"/>
            </a:xfrm>
            <a:custGeom>
              <a:avLst/>
              <a:gdLst/>
              <a:ahLst/>
              <a:cxnLst/>
              <a:rect l="l" t="t" r="r" b="b"/>
              <a:pathLst>
                <a:path w="203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81"/>
                    <a:pt x="45" y="226"/>
                    <a:pt x="112" y="226"/>
                  </a:cubicBezTo>
                  <a:cubicBezTo>
                    <a:pt x="157" y="226"/>
                    <a:pt x="202" y="181"/>
                    <a:pt x="202" y="114"/>
                  </a:cubicBezTo>
                  <a:cubicBezTo>
                    <a:pt x="202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841;p73">
              <a:extLst>
                <a:ext uri="{FF2B5EF4-FFF2-40B4-BE49-F238E27FC236}">
                  <a16:creationId xmlns:a16="http://schemas.microsoft.com/office/drawing/2014/main" id="{A6F602C5-E16F-45B1-B474-A55953DBE0C9}"/>
                </a:ext>
              </a:extLst>
            </p:cNvPr>
            <p:cNvSpPr/>
            <p:nvPr/>
          </p:nvSpPr>
          <p:spPr>
            <a:xfrm>
              <a:off x="8378311" y="1259099"/>
              <a:ext cx="35807" cy="35807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81"/>
                    <a:pt x="45" y="226"/>
                    <a:pt x="112" y="226"/>
                  </a:cubicBezTo>
                  <a:cubicBezTo>
                    <a:pt x="157" y="226"/>
                    <a:pt x="226" y="181"/>
                    <a:pt x="226" y="114"/>
                  </a:cubicBezTo>
                  <a:cubicBezTo>
                    <a:pt x="226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842;p73">
              <a:extLst>
                <a:ext uri="{FF2B5EF4-FFF2-40B4-BE49-F238E27FC236}">
                  <a16:creationId xmlns:a16="http://schemas.microsoft.com/office/drawing/2014/main" id="{8618E824-6A26-466D-93EC-D1114ABD879A}"/>
                </a:ext>
              </a:extLst>
            </p:cNvPr>
            <p:cNvSpPr/>
            <p:nvPr/>
          </p:nvSpPr>
          <p:spPr>
            <a:xfrm>
              <a:off x="8471155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3" y="226"/>
                  </a:cubicBezTo>
                  <a:cubicBezTo>
                    <a:pt x="182" y="226"/>
                    <a:pt x="227" y="181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7843;p73">
              <a:extLst>
                <a:ext uri="{FF2B5EF4-FFF2-40B4-BE49-F238E27FC236}">
                  <a16:creationId xmlns:a16="http://schemas.microsoft.com/office/drawing/2014/main" id="{F5F28DCC-B1EF-41B5-9577-05CFBB9C3948}"/>
                </a:ext>
              </a:extLst>
            </p:cNvPr>
            <p:cNvSpPr/>
            <p:nvPr/>
          </p:nvSpPr>
          <p:spPr>
            <a:xfrm>
              <a:off x="8564157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3" y="226"/>
                  </a:cubicBezTo>
                  <a:cubicBezTo>
                    <a:pt x="182" y="226"/>
                    <a:pt x="227" y="181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844;p73">
              <a:extLst>
                <a:ext uri="{FF2B5EF4-FFF2-40B4-BE49-F238E27FC236}">
                  <a16:creationId xmlns:a16="http://schemas.microsoft.com/office/drawing/2014/main" id="{75A46D52-1890-4FA8-A983-A2081D09431F}"/>
                </a:ext>
              </a:extLst>
            </p:cNvPr>
            <p:cNvSpPr/>
            <p:nvPr/>
          </p:nvSpPr>
          <p:spPr>
            <a:xfrm>
              <a:off x="8657160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68" y="0"/>
                    <a:pt x="1" y="45"/>
                    <a:pt x="1" y="114"/>
                  </a:cubicBezTo>
                  <a:cubicBezTo>
                    <a:pt x="1" y="181"/>
                    <a:pt x="68" y="226"/>
                    <a:pt x="113" y="226"/>
                  </a:cubicBezTo>
                  <a:cubicBezTo>
                    <a:pt x="181" y="226"/>
                    <a:pt x="227" y="181"/>
                    <a:pt x="227" y="114"/>
                  </a:cubicBezTo>
                  <a:cubicBezTo>
                    <a:pt x="227" y="45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845;p73">
              <a:extLst>
                <a:ext uri="{FF2B5EF4-FFF2-40B4-BE49-F238E27FC236}">
                  <a16:creationId xmlns:a16="http://schemas.microsoft.com/office/drawing/2014/main" id="{82093DAD-56E4-4854-BC41-1B3F90FEAEF1}"/>
                </a:ext>
              </a:extLst>
            </p:cNvPr>
            <p:cNvSpPr/>
            <p:nvPr/>
          </p:nvSpPr>
          <p:spPr>
            <a:xfrm>
              <a:off x="8753648" y="1259099"/>
              <a:ext cx="32480" cy="35807"/>
            </a:xfrm>
            <a:custGeom>
              <a:avLst/>
              <a:gdLst/>
              <a:ahLst/>
              <a:cxnLst/>
              <a:rect l="l" t="t" r="r" b="b"/>
              <a:pathLst>
                <a:path w="205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81"/>
                    <a:pt x="46" y="226"/>
                    <a:pt x="114" y="226"/>
                  </a:cubicBezTo>
                  <a:cubicBezTo>
                    <a:pt x="159" y="226"/>
                    <a:pt x="205" y="181"/>
                    <a:pt x="205" y="114"/>
                  </a:cubicBezTo>
                  <a:cubicBezTo>
                    <a:pt x="205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846;p73">
              <a:extLst>
                <a:ext uri="{FF2B5EF4-FFF2-40B4-BE49-F238E27FC236}">
                  <a16:creationId xmlns:a16="http://schemas.microsoft.com/office/drawing/2014/main" id="{6B5C5F0C-3D9C-4933-8C70-ED6EDECBE31F}"/>
                </a:ext>
              </a:extLst>
            </p:cNvPr>
            <p:cNvSpPr/>
            <p:nvPr/>
          </p:nvSpPr>
          <p:spPr>
            <a:xfrm>
              <a:off x="8846651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81"/>
                    <a:pt x="46" y="226"/>
                    <a:pt x="114" y="226"/>
                  </a:cubicBezTo>
                  <a:cubicBezTo>
                    <a:pt x="159" y="226"/>
                    <a:pt x="226" y="181"/>
                    <a:pt x="226" y="114"/>
                  </a:cubicBezTo>
                  <a:cubicBezTo>
                    <a:pt x="226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24882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41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VISUALIZAÇÃO DOS DADOS</a:t>
            </a:r>
            <a:endParaRPr dirty="0"/>
          </a:p>
        </p:txBody>
      </p:sp>
      <p:sp>
        <p:nvSpPr>
          <p:cNvPr id="3695" name="Google Shape;3695;p41"/>
          <p:cNvSpPr txBox="1">
            <a:spLocks noGrp="1"/>
          </p:cNvSpPr>
          <p:nvPr>
            <p:ph type="subTitle" idx="1"/>
          </p:nvPr>
        </p:nvSpPr>
        <p:spPr>
          <a:xfrm>
            <a:off x="1091600" y="1210775"/>
            <a:ext cx="7172400" cy="3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3" name="Imagem 2" descr="Uma imagem com janela&#10;&#10;Descrição gerada automaticamente">
            <a:extLst>
              <a:ext uri="{FF2B5EF4-FFF2-40B4-BE49-F238E27FC236}">
                <a16:creationId xmlns:a16="http://schemas.microsoft.com/office/drawing/2014/main" id="{B10F1809-8B57-42BA-9682-593E4A91B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" y="1014969"/>
            <a:ext cx="8986603" cy="400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78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41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VISUALIZAÇÃO DE DADOS</a:t>
            </a:r>
            <a:endParaRPr dirty="0"/>
          </a:p>
        </p:txBody>
      </p:sp>
      <p:sp>
        <p:nvSpPr>
          <p:cNvPr id="3695" name="Google Shape;3695;p41"/>
          <p:cNvSpPr txBox="1">
            <a:spLocks noGrp="1"/>
          </p:cNvSpPr>
          <p:nvPr>
            <p:ph type="subTitle" idx="1"/>
          </p:nvPr>
        </p:nvSpPr>
        <p:spPr>
          <a:xfrm>
            <a:off x="1091600" y="1210775"/>
            <a:ext cx="7172400" cy="3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3D89875-1D7C-4F90-9AF6-E5CB7EBE6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458" y="1055737"/>
            <a:ext cx="5199083" cy="370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28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13488E-0C79-4A64-80C5-CD709BD8F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VISUALIZAÇÃO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EC76520-312E-495E-B29C-0318736B5F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 descr="Uma imagem com texto&#10;&#10;Descrição gerada automaticamente">
            <a:extLst>
              <a:ext uri="{FF2B5EF4-FFF2-40B4-BE49-F238E27FC236}">
                <a16:creationId xmlns:a16="http://schemas.microsoft.com/office/drawing/2014/main" id="{FF7202E4-19BF-46A5-8CB0-12B2D629A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534" y="1836872"/>
            <a:ext cx="5212532" cy="214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739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41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VISUALIZAÇÃO DE DADOS</a:t>
            </a:r>
            <a:endParaRPr dirty="0"/>
          </a:p>
        </p:txBody>
      </p:sp>
      <p:sp>
        <p:nvSpPr>
          <p:cNvPr id="3695" name="Google Shape;3695;p41"/>
          <p:cNvSpPr txBox="1">
            <a:spLocks noGrp="1"/>
          </p:cNvSpPr>
          <p:nvPr>
            <p:ph type="subTitle" idx="1"/>
          </p:nvPr>
        </p:nvSpPr>
        <p:spPr>
          <a:xfrm>
            <a:off x="1091600" y="1210775"/>
            <a:ext cx="7172400" cy="3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8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B4E0E767-5B7B-403A-A9C6-404BBBF76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88" y="952944"/>
            <a:ext cx="4805623" cy="413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733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66F889-7851-4F02-91D0-61851A88E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7799" y="201025"/>
            <a:ext cx="7328400" cy="676200"/>
          </a:xfrm>
        </p:spPr>
        <p:txBody>
          <a:bodyPr/>
          <a:lstStyle/>
          <a:p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CFC589-0486-4C4F-A549-76B24E1774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CD2825E-A170-48DE-B993-91458239A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8" y="148075"/>
            <a:ext cx="6143621" cy="41201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0091C5B-5632-4CFF-BABA-8477B99A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23" y="4268274"/>
            <a:ext cx="5535754" cy="65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58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443E7E-C01B-49D0-B460-647A7FB40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PRÉ-PROCESSAMENTO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D767B1-5CA9-49C6-A523-0E6320A549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94293C-4DB6-47F7-A86A-2C55284B7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8" y="1450656"/>
            <a:ext cx="8926643" cy="2482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20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6848C-A2DC-4E34-8F7B-BA5A9227F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MODELAÇÃO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876532-B6F8-4B88-93B0-06E64469AC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E3E1CF-55F9-4C24-A303-2601213A6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973" y="1121572"/>
            <a:ext cx="6503653" cy="35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58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41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OTIMIZAÇÃO</a:t>
            </a:r>
            <a:endParaRPr dirty="0"/>
          </a:p>
        </p:txBody>
      </p:sp>
      <p:sp>
        <p:nvSpPr>
          <p:cNvPr id="3695" name="Google Shape;3695;p41"/>
          <p:cNvSpPr txBox="1">
            <a:spLocks noGrp="1"/>
          </p:cNvSpPr>
          <p:nvPr>
            <p:ph type="subTitle" idx="1"/>
          </p:nvPr>
        </p:nvSpPr>
        <p:spPr>
          <a:xfrm>
            <a:off x="1091600" y="1210775"/>
            <a:ext cx="7172400" cy="3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3" name="Imagem 2" descr="Uma imagem com texto, parede, interior&#10;&#10;Descrição gerada automaticamente">
            <a:extLst>
              <a:ext uri="{FF2B5EF4-FFF2-40B4-BE49-F238E27FC236}">
                <a16:creationId xmlns:a16="http://schemas.microsoft.com/office/drawing/2014/main" id="{F9CBB539-8946-4E0A-8DF4-E2EE0C8FED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334" r="4334"/>
          <a:stretch/>
        </p:blipFill>
        <p:spPr>
          <a:xfrm>
            <a:off x="-171148" y="1429637"/>
            <a:ext cx="9144000" cy="22842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EF3C80-749A-466F-9DC2-42525FD39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00" y="3898914"/>
            <a:ext cx="8264000" cy="8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7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3854;p43">
            <a:extLst>
              <a:ext uri="{FF2B5EF4-FFF2-40B4-BE49-F238E27FC236}">
                <a16:creationId xmlns:a16="http://schemas.microsoft.com/office/drawing/2014/main" id="{550A1B18-2C30-4BC7-9DB9-B189A67D7CA1}"/>
              </a:ext>
            </a:extLst>
          </p:cNvPr>
          <p:cNvGrpSpPr/>
          <p:nvPr/>
        </p:nvGrpSpPr>
        <p:grpSpPr>
          <a:xfrm>
            <a:off x="818224" y="38610"/>
            <a:ext cx="7468156" cy="4762856"/>
            <a:chOff x="-3116012" y="665171"/>
            <a:chExt cx="3508812" cy="2237658"/>
          </a:xfrm>
        </p:grpSpPr>
        <p:grpSp>
          <p:nvGrpSpPr>
            <p:cNvPr id="5" name="Google Shape;3855;p43">
              <a:extLst>
                <a:ext uri="{FF2B5EF4-FFF2-40B4-BE49-F238E27FC236}">
                  <a16:creationId xmlns:a16="http://schemas.microsoft.com/office/drawing/2014/main" id="{6D94DF32-2767-44E3-9BE9-D09CD7BCE9F3}"/>
                </a:ext>
              </a:extLst>
            </p:cNvPr>
            <p:cNvGrpSpPr/>
            <p:nvPr/>
          </p:nvGrpSpPr>
          <p:grpSpPr>
            <a:xfrm>
              <a:off x="-1175534" y="1724115"/>
              <a:ext cx="351278" cy="351278"/>
              <a:chOff x="-1175534" y="1724115"/>
              <a:chExt cx="351278" cy="351278"/>
            </a:xfrm>
          </p:grpSpPr>
          <p:sp>
            <p:nvSpPr>
              <p:cNvPr id="24" name="Google Shape;3856;p43">
                <a:extLst>
                  <a:ext uri="{FF2B5EF4-FFF2-40B4-BE49-F238E27FC236}">
                    <a16:creationId xmlns:a16="http://schemas.microsoft.com/office/drawing/2014/main" id="{E4570369-E678-4AF3-93FE-4F998CAE8B11}"/>
                  </a:ext>
                </a:extLst>
              </p:cNvPr>
              <p:cNvSpPr/>
              <p:nvPr/>
            </p:nvSpPr>
            <p:spPr>
              <a:xfrm>
                <a:off x="-1115336" y="1784313"/>
                <a:ext cx="269559" cy="269559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530" extrusionOk="0">
                    <a:moveTo>
                      <a:pt x="2325" y="1"/>
                    </a:moveTo>
                    <a:lnTo>
                      <a:pt x="1" y="2325"/>
                    </a:lnTo>
                    <a:cubicBezTo>
                      <a:pt x="91" y="2416"/>
                      <a:pt x="181" y="2484"/>
                      <a:pt x="293" y="2529"/>
                    </a:cubicBezTo>
                    <a:lnTo>
                      <a:pt x="2529" y="294"/>
                    </a:lnTo>
                    <a:cubicBezTo>
                      <a:pt x="2484" y="182"/>
                      <a:pt x="2415" y="91"/>
                      <a:pt x="23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857;p43">
                <a:extLst>
                  <a:ext uri="{FF2B5EF4-FFF2-40B4-BE49-F238E27FC236}">
                    <a16:creationId xmlns:a16="http://schemas.microsoft.com/office/drawing/2014/main" id="{9139C469-6B0E-42F1-B75F-164E7677DF46}"/>
                  </a:ext>
                </a:extLst>
              </p:cNvPr>
              <p:cNvSpPr/>
              <p:nvPr/>
            </p:nvSpPr>
            <p:spPr>
              <a:xfrm>
                <a:off x="-1156249" y="1743400"/>
                <a:ext cx="271903" cy="272009"/>
              </a:xfrm>
              <a:custGeom>
                <a:avLst/>
                <a:gdLst/>
                <a:ahLst/>
                <a:cxnLst/>
                <a:rect l="l" t="t" r="r" b="b"/>
                <a:pathLst>
                  <a:path w="2552" h="2553" extrusionOk="0">
                    <a:moveTo>
                      <a:pt x="2258" y="0"/>
                    </a:moveTo>
                    <a:lnTo>
                      <a:pt x="0" y="2258"/>
                    </a:lnTo>
                    <a:cubicBezTo>
                      <a:pt x="69" y="2348"/>
                      <a:pt x="136" y="2462"/>
                      <a:pt x="204" y="2552"/>
                    </a:cubicBezTo>
                    <a:lnTo>
                      <a:pt x="2552" y="204"/>
                    </a:lnTo>
                    <a:cubicBezTo>
                      <a:pt x="2462" y="136"/>
                      <a:pt x="2348" y="69"/>
                      <a:pt x="225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858;p43">
                <a:extLst>
                  <a:ext uri="{FF2B5EF4-FFF2-40B4-BE49-F238E27FC236}">
                    <a16:creationId xmlns:a16="http://schemas.microsoft.com/office/drawing/2014/main" id="{A0AA21CA-EA66-4311-B28E-637E89956333}"/>
                  </a:ext>
                </a:extLst>
              </p:cNvPr>
              <p:cNvSpPr/>
              <p:nvPr/>
            </p:nvSpPr>
            <p:spPr>
              <a:xfrm>
                <a:off x="-1060039" y="1839609"/>
                <a:ext cx="235784" cy="235784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3" extrusionOk="0">
                    <a:moveTo>
                      <a:pt x="2122" y="0"/>
                    </a:moveTo>
                    <a:lnTo>
                      <a:pt x="0" y="2122"/>
                    </a:lnTo>
                    <a:cubicBezTo>
                      <a:pt x="136" y="2167"/>
                      <a:pt x="271" y="2191"/>
                      <a:pt x="406" y="2213"/>
                    </a:cubicBezTo>
                    <a:lnTo>
                      <a:pt x="2212" y="407"/>
                    </a:lnTo>
                    <a:cubicBezTo>
                      <a:pt x="2191" y="271"/>
                      <a:pt x="2167" y="136"/>
                      <a:pt x="21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859;p43">
                <a:extLst>
                  <a:ext uri="{FF2B5EF4-FFF2-40B4-BE49-F238E27FC236}">
                    <a16:creationId xmlns:a16="http://schemas.microsoft.com/office/drawing/2014/main" id="{FD415CB3-893A-4D68-ADFA-22199B90DEBD}"/>
                  </a:ext>
                </a:extLst>
              </p:cNvPr>
              <p:cNvSpPr/>
              <p:nvPr/>
            </p:nvSpPr>
            <p:spPr>
              <a:xfrm>
                <a:off x="-1175534" y="1724115"/>
                <a:ext cx="235784" cy="23589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4" extrusionOk="0">
                    <a:moveTo>
                      <a:pt x="1807" y="1"/>
                    </a:moveTo>
                    <a:lnTo>
                      <a:pt x="1" y="1807"/>
                    </a:lnTo>
                    <a:cubicBezTo>
                      <a:pt x="1" y="1942"/>
                      <a:pt x="46" y="2078"/>
                      <a:pt x="91" y="2213"/>
                    </a:cubicBezTo>
                    <a:lnTo>
                      <a:pt x="2213" y="91"/>
                    </a:lnTo>
                    <a:cubicBezTo>
                      <a:pt x="2077" y="46"/>
                      <a:pt x="1942" y="1"/>
                      <a:pt x="18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860;p43">
                <a:extLst>
                  <a:ext uri="{FF2B5EF4-FFF2-40B4-BE49-F238E27FC236}">
                    <a16:creationId xmlns:a16="http://schemas.microsoft.com/office/drawing/2014/main" id="{385E243C-DDBC-4213-9FAA-B0D674BB283A}"/>
                  </a:ext>
                </a:extLst>
              </p:cNvPr>
              <p:cNvSpPr/>
              <p:nvPr/>
            </p:nvSpPr>
            <p:spPr>
              <a:xfrm>
                <a:off x="-983114" y="1916535"/>
                <a:ext cx="158859" cy="158859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1491" extrusionOk="0">
                    <a:moveTo>
                      <a:pt x="1490" y="1"/>
                    </a:moveTo>
                    <a:lnTo>
                      <a:pt x="1" y="1491"/>
                    </a:lnTo>
                    <a:cubicBezTo>
                      <a:pt x="362" y="1445"/>
                      <a:pt x="723" y="1288"/>
                      <a:pt x="994" y="1017"/>
                    </a:cubicBezTo>
                    <a:cubicBezTo>
                      <a:pt x="1288" y="723"/>
                      <a:pt x="1445" y="385"/>
                      <a:pt x="14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861;p43">
                <a:extLst>
                  <a:ext uri="{FF2B5EF4-FFF2-40B4-BE49-F238E27FC236}">
                    <a16:creationId xmlns:a16="http://schemas.microsoft.com/office/drawing/2014/main" id="{9F3EEF24-25B0-4B9A-BF79-074BB61B6979}"/>
                  </a:ext>
                </a:extLst>
              </p:cNvPr>
              <p:cNvSpPr/>
              <p:nvPr/>
            </p:nvSpPr>
            <p:spPr>
              <a:xfrm>
                <a:off x="-1175534" y="1724115"/>
                <a:ext cx="156515" cy="156515"/>
              </a:xfrm>
              <a:custGeom>
                <a:avLst/>
                <a:gdLst/>
                <a:ahLst/>
                <a:cxnLst/>
                <a:rect l="l" t="t" r="r" b="b"/>
                <a:pathLst>
                  <a:path w="1469" h="1469" extrusionOk="0">
                    <a:moveTo>
                      <a:pt x="1469" y="1"/>
                    </a:moveTo>
                    <a:lnTo>
                      <a:pt x="1469" y="1"/>
                    </a:lnTo>
                    <a:cubicBezTo>
                      <a:pt x="1108" y="46"/>
                      <a:pt x="746" y="205"/>
                      <a:pt x="475" y="476"/>
                    </a:cubicBezTo>
                    <a:cubicBezTo>
                      <a:pt x="181" y="747"/>
                      <a:pt x="24" y="1108"/>
                      <a:pt x="1" y="1469"/>
                    </a:cubicBezTo>
                    <a:lnTo>
                      <a:pt x="14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3862;p43">
              <a:extLst>
                <a:ext uri="{FF2B5EF4-FFF2-40B4-BE49-F238E27FC236}">
                  <a16:creationId xmlns:a16="http://schemas.microsoft.com/office/drawing/2014/main" id="{BE258723-FA6E-4B5D-A214-873A790B0249}"/>
                </a:ext>
              </a:extLst>
            </p:cNvPr>
            <p:cNvSpPr/>
            <p:nvPr/>
          </p:nvSpPr>
          <p:spPr>
            <a:xfrm>
              <a:off x="-1461605" y="665171"/>
              <a:ext cx="1787079" cy="1454233"/>
            </a:xfrm>
            <a:custGeom>
              <a:avLst/>
              <a:gdLst/>
              <a:ahLst/>
              <a:cxnLst/>
              <a:rect l="l" t="t" r="r" b="b"/>
              <a:pathLst>
                <a:path w="16773" h="13649" extrusionOk="0">
                  <a:moveTo>
                    <a:pt x="5410" y="1"/>
                  </a:moveTo>
                  <a:cubicBezTo>
                    <a:pt x="3900" y="1"/>
                    <a:pt x="2411" y="714"/>
                    <a:pt x="1490" y="2039"/>
                  </a:cubicBezTo>
                  <a:cubicBezTo>
                    <a:pt x="0" y="4206"/>
                    <a:pt x="542" y="7164"/>
                    <a:pt x="2686" y="8676"/>
                  </a:cubicBezTo>
                  <a:lnTo>
                    <a:pt x="8645" y="12808"/>
                  </a:lnTo>
                  <a:cubicBezTo>
                    <a:pt x="9471" y="13376"/>
                    <a:pt x="10412" y="13648"/>
                    <a:pt x="11345" y="13648"/>
                  </a:cubicBezTo>
                  <a:cubicBezTo>
                    <a:pt x="12858" y="13648"/>
                    <a:pt x="14347" y="12930"/>
                    <a:pt x="15282" y="11589"/>
                  </a:cubicBezTo>
                  <a:cubicBezTo>
                    <a:pt x="16772" y="9443"/>
                    <a:pt x="16230" y="6463"/>
                    <a:pt x="14063" y="4973"/>
                  </a:cubicBezTo>
                  <a:lnTo>
                    <a:pt x="8103" y="843"/>
                  </a:lnTo>
                  <a:cubicBezTo>
                    <a:pt x="7284" y="274"/>
                    <a:pt x="6343" y="1"/>
                    <a:pt x="5410" y="1"/>
                  </a:cubicBezTo>
                  <a:close/>
                </a:path>
              </a:pathLst>
            </a:custGeom>
            <a:solidFill>
              <a:srgbClr val="EED143">
                <a:alpha val="45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3863;p43">
              <a:extLst>
                <a:ext uri="{FF2B5EF4-FFF2-40B4-BE49-F238E27FC236}">
                  <a16:creationId xmlns:a16="http://schemas.microsoft.com/office/drawing/2014/main" id="{2EF3E36F-19D0-47D8-A968-18F80E0722B9}"/>
                </a:ext>
              </a:extLst>
            </p:cNvPr>
            <p:cNvSpPr/>
            <p:nvPr/>
          </p:nvSpPr>
          <p:spPr>
            <a:xfrm>
              <a:off x="-1822549" y="884865"/>
              <a:ext cx="2167191" cy="1015054"/>
            </a:xfrm>
            <a:custGeom>
              <a:avLst/>
              <a:gdLst/>
              <a:ahLst/>
              <a:cxnLst/>
              <a:rect l="l" t="t" r="r" b="b"/>
              <a:pathLst>
                <a:path w="16773" h="9527" extrusionOk="0">
                  <a:moveTo>
                    <a:pt x="4762" y="0"/>
                  </a:moveTo>
                  <a:cubicBezTo>
                    <a:pt x="2122" y="0"/>
                    <a:pt x="0" y="2144"/>
                    <a:pt x="0" y="4762"/>
                  </a:cubicBezTo>
                  <a:cubicBezTo>
                    <a:pt x="0" y="7381"/>
                    <a:pt x="2122" y="9527"/>
                    <a:pt x="4762" y="9527"/>
                  </a:cubicBezTo>
                  <a:lnTo>
                    <a:pt x="12010" y="9527"/>
                  </a:lnTo>
                  <a:cubicBezTo>
                    <a:pt x="14628" y="9527"/>
                    <a:pt x="16772" y="7381"/>
                    <a:pt x="16772" y="4762"/>
                  </a:cubicBezTo>
                  <a:cubicBezTo>
                    <a:pt x="16772" y="2144"/>
                    <a:pt x="14628" y="0"/>
                    <a:pt x="120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3864;p43">
              <a:extLst>
                <a:ext uri="{FF2B5EF4-FFF2-40B4-BE49-F238E27FC236}">
                  <a16:creationId xmlns:a16="http://schemas.microsoft.com/office/drawing/2014/main" id="{2392CAB9-BF40-442D-AB27-B995C2373E45}"/>
                </a:ext>
              </a:extLst>
            </p:cNvPr>
            <p:cNvSpPr/>
            <p:nvPr/>
          </p:nvSpPr>
          <p:spPr>
            <a:xfrm>
              <a:off x="87337" y="730908"/>
              <a:ext cx="146712" cy="144368"/>
            </a:xfrm>
            <a:custGeom>
              <a:avLst/>
              <a:gdLst/>
              <a:ahLst/>
              <a:cxnLst/>
              <a:rect l="l" t="t" r="r" b="b"/>
              <a:pathLst>
                <a:path w="1377" h="1355" extrusionOk="0">
                  <a:moveTo>
                    <a:pt x="699" y="181"/>
                  </a:moveTo>
                  <a:cubicBezTo>
                    <a:pt x="970" y="181"/>
                    <a:pt x="1196" y="407"/>
                    <a:pt x="1196" y="677"/>
                  </a:cubicBezTo>
                  <a:cubicBezTo>
                    <a:pt x="1196" y="948"/>
                    <a:pt x="970" y="1174"/>
                    <a:pt x="699" y="1174"/>
                  </a:cubicBezTo>
                  <a:cubicBezTo>
                    <a:pt x="407" y="1174"/>
                    <a:pt x="202" y="948"/>
                    <a:pt x="202" y="677"/>
                  </a:cubicBezTo>
                  <a:cubicBezTo>
                    <a:pt x="202" y="407"/>
                    <a:pt x="407" y="181"/>
                    <a:pt x="699" y="181"/>
                  </a:cubicBezTo>
                  <a:close/>
                  <a:moveTo>
                    <a:pt x="699" y="0"/>
                  </a:moveTo>
                  <a:cubicBezTo>
                    <a:pt x="316" y="0"/>
                    <a:pt x="0" y="293"/>
                    <a:pt x="0" y="677"/>
                  </a:cubicBezTo>
                  <a:cubicBezTo>
                    <a:pt x="0" y="1039"/>
                    <a:pt x="316" y="1355"/>
                    <a:pt x="699" y="1355"/>
                  </a:cubicBezTo>
                  <a:cubicBezTo>
                    <a:pt x="1060" y="1355"/>
                    <a:pt x="1376" y="1039"/>
                    <a:pt x="1376" y="677"/>
                  </a:cubicBezTo>
                  <a:cubicBezTo>
                    <a:pt x="1376" y="293"/>
                    <a:pt x="1060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865;p43">
              <a:extLst>
                <a:ext uri="{FF2B5EF4-FFF2-40B4-BE49-F238E27FC236}">
                  <a16:creationId xmlns:a16="http://schemas.microsoft.com/office/drawing/2014/main" id="{CC020052-39F9-4B24-8EE1-4950E3A1D300}"/>
                </a:ext>
              </a:extLst>
            </p:cNvPr>
            <p:cNvSpPr/>
            <p:nvPr/>
          </p:nvSpPr>
          <p:spPr>
            <a:xfrm>
              <a:off x="-3116012" y="2191603"/>
              <a:ext cx="1695675" cy="711226"/>
            </a:xfrm>
            <a:custGeom>
              <a:avLst/>
              <a:gdLst/>
              <a:ahLst/>
              <a:cxnLst/>
              <a:rect l="l" t="t" r="r" b="b"/>
              <a:pathLst>
                <a:path w="12372" h="1966" extrusionOk="0">
                  <a:moveTo>
                    <a:pt x="994" y="0"/>
                  </a:moveTo>
                  <a:cubicBezTo>
                    <a:pt x="452" y="0"/>
                    <a:pt x="1" y="452"/>
                    <a:pt x="1" y="994"/>
                  </a:cubicBezTo>
                  <a:cubicBezTo>
                    <a:pt x="1" y="1535"/>
                    <a:pt x="452" y="1965"/>
                    <a:pt x="994" y="1965"/>
                  </a:cubicBezTo>
                  <a:lnTo>
                    <a:pt x="11379" y="1965"/>
                  </a:lnTo>
                  <a:cubicBezTo>
                    <a:pt x="11920" y="1965"/>
                    <a:pt x="12372" y="1535"/>
                    <a:pt x="12372" y="994"/>
                  </a:cubicBezTo>
                  <a:cubicBezTo>
                    <a:pt x="12372" y="452"/>
                    <a:pt x="11920" y="0"/>
                    <a:pt x="11379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miter lim="18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3866;p43">
              <a:extLst>
                <a:ext uri="{FF2B5EF4-FFF2-40B4-BE49-F238E27FC236}">
                  <a16:creationId xmlns:a16="http://schemas.microsoft.com/office/drawing/2014/main" id="{9DC4E0ED-7D80-47E0-9FF0-8D1BD3CDD142}"/>
                </a:ext>
              </a:extLst>
            </p:cNvPr>
            <p:cNvSpPr/>
            <p:nvPr/>
          </p:nvSpPr>
          <p:spPr>
            <a:xfrm>
              <a:off x="-829158" y="774165"/>
              <a:ext cx="190183" cy="187732"/>
            </a:xfrm>
            <a:custGeom>
              <a:avLst/>
              <a:gdLst/>
              <a:ahLst/>
              <a:cxnLst/>
              <a:rect l="l" t="t" r="r" b="b"/>
              <a:pathLst>
                <a:path w="1785" h="1762" extrusionOk="0">
                  <a:moveTo>
                    <a:pt x="903" y="248"/>
                  </a:moveTo>
                  <a:lnTo>
                    <a:pt x="1535" y="880"/>
                  </a:lnTo>
                  <a:lnTo>
                    <a:pt x="903" y="1512"/>
                  </a:lnTo>
                  <a:lnTo>
                    <a:pt x="271" y="880"/>
                  </a:lnTo>
                  <a:lnTo>
                    <a:pt x="903" y="248"/>
                  </a:lnTo>
                  <a:close/>
                  <a:moveTo>
                    <a:pt x="903" y="1"/>
                  </a:moveTo>
                  <a:lnTo>
                    <a:pt x="0" y="880"/>
                  </a:lnTo>
                  <a:lnTo>
                    <a:pt x="903" y="1761"/>
                  </a:lnTo>
                  <a:lnTo>
                    <a:pt x="1785" y="880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867;p43">
              <a:extLst>
                <a:ext uri="{FF2B5EF4-FFF2-40B4-BE49-F238E27FC236}">
                  <a16:creationId xmlns:a16="http://schemas.microsoft.com/office/drawing/2014/main" id="{F17A06AE-DA5F-4926-BED2-C213F54D7F3A}"/>
                </a:ext>
              </a:extLst>
            </p:cNvPr>
            <p:cNvSpPr/>
            <p:nvPr/>
          </p:nvSpPr>
          <p:spPr>
            <a:xfrm>
              <a:off x="-494715" y="1998361"/>
              <a:ext cx="165891" cy="125190"/>
            </a:xfrm>
            <a:custGeom>
              <a:avLst/>
              <a:gdLst/>
              <a:ahLst/>
              <a:cxnLst/>
              <a:rect l="l" t="t" r="r" b="b"/>
              <a:pathLst>
                <a:path w="1557" h="1175" extrusionOk="0">
                  <a:moveTo>
                    <a:pt x="768" y="340"/>
                  </a:moveTo>
                  <a:lnTo>
                    <a:pt x="1196" y="994"/>
                  </a:lnTo>
                  <a:lnTo>
                    <a:pt x="338" y="994"/>
                  </a:lnTo>
                  <a:lnTo>
                    <a:pt x="768" y="340"/>
                  </a:lnTo>
                  <a:close/>
                  <a:moveTo>
                    <a:pt x="768" y="0"/>
                  </a:moveTo>
                  <a:lnTo>
                    <a:pt x="0" y="1174"/>
                  </a:lnTo>
                  <a:lnTo>
                    <a:pt x="1557" y="117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3868;p43">
              <a:extLst>
                <a:ext uri="{FF2B5EF4-FFF2-40B4-BE49-F238E27FC236}">
                  <a16:creationId xmlns:a16="http://schemas.microsoft.com/office/drawing/2014/main" id="{6F90110F-32C6-4131-B18E-5091DB7943A5}"/>
                </a:ext>
              </a:extLst>
            </p:cNvPr>
            <p:cNvGrpSpPr/>
            <p:nvPr/>
          </p:nvGrpSpPr>
          <p:grpSpPr>
            <a:xfrm>
              <a:off x="277199" y="1260008"/>
              <a:ext cx="115601" cy="113044"/>
              <a:chOff x="277199" y="1260008"/>
              <a:chExt cx="115601" cy="113044"/>
            </a:xfrm>
          </p:grpSpPr>
          <p:sp>
            <p:nvSpPr>
              <p:cNvPr id="22" name="Google Shape;3869;p43">
                <a:extLst>
                  <a:ext uri="{FF2B5EF4-FFF2-40B4-BE49-F238E27FC236}">
                    <a16:creationId xmlns:a16="http://schemas.microsoft.com/office/drawing/2014/main" id="{4CE85D9D-175D-4889-A2B4-BBC2A6C814FC}"/>
                  </a:ext>
                </a:extLst>
              </p:cNvPr>
              <p:cNvSpPr/>
              <p:nvPr/>
            </p:nvSpPr>
            <p:spPr>
              <a:xfrm>
                <a:off x="325357" y="1260008"/>
                <a:ext cx="19285" cy="113044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061" extrusionOk="0">
                    <a:moveTo>
                      <a:pt x="0" y="1"/>
                    </a:moveTo>
                    <a:lnTo>
                      <a:pt x="0" y="1061"/>
                    </a:lnTo>
                    <a:lnTo>
                      <a:pt x="181" y="1061"/>
                    </a:ln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870;p43">
                <a:extLst>
                  <a:ext uri="{FF2B5EF4-FFF2-40B4-BE49-F238E27FC236}">
                    <a16:creationId xmlns:a16="http://schemas.microsoft.com/office/drawing/2014/main" id="{464A45F3-5288-4BDC-85A0-BFFAE0620F8F}"/>
                  </a:ext>
                </a:extLst>
              </p:cNvPr>
              <p:cNvSpPr/>
              <p:nvPr/>
            </p:nvSpPr>
            <p:spPr>
              <a:xfrm>
                <a:off x="277199" y="1305609"/>
                <a:ext cx="115601" cy="21842"/>
              </a:xfrm>
              <a:custGeom>
                <a:avLst/>
                <a:gdLst/>
                <a:ahLst/>
                <a:cxnLst/>
                <a:rect l="l" t="t" r="r" b="b"/>
                <a:pathLst>
                  <a:path w="1085" h="205" extrusionOk="0">
                    <a:moveTo>
                      <a:pt x="1" y="1"/>
                    </a:moveTo>
                    <a:lnTo>
                      <a:pt x="1" y="205"/>
                    </a:lnTo>
                    <a:lnTo>
                      <a:pt x="1084" y="205"/>
                    </a:lnTo>
                    <a:lnTo>
                      <a:pt x="10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13" name="Google Shape;3871;p43">
              <a:extLst>
                <a:ext uri="{FF2B5EF4-FFF2-40B4-BE49-F238E27FC236}">
                  <a16:creationId xmlns:a16="http://schemas.microsoft.com/office/drawing/2014/main" id="{D1EB329A-AB36-4B35-9F41-4A6CA8CB22EF}"/>
                </a:ext>
              </a:extLst>
            </p:cNvPr>
            <p:cNvGrpSpPr/>
            <p:nvPr/>
          </p:nvGrpSpPr>
          <p:grpSpPr>
            <a:xfrm>
              <a:off x="-1553020" y="824561"/>
              <a:ext cx="351278" cy="351278"/>
              <a:chOff x="-1553020" y="824561"/>
              <a:chExt cx="351278" cy="351278"/>
            </a:xfrm>
          </p:grpSpPr>
          <p:sp>
            <p:nvSpPr>
              <p:cNvPr id="16" name="Google Shape;3872;p43">
                <a:extLst>
                  <a:ext uri="{FF2B5EF4-FFF2-40B4-BE49-F238E27FC236}">
                    <a16:creationId xmlns:a16="http://schemas.microsoft.com/office/drawing/2014/main" id="{D0102646-55B5-48DB-A5DD-3F774F3116E1}"/>
                  </a:ext>
                </a:extLst>
              </p:cNvPr>
              <p:cNvSpPr/>
              <p:nvPr/>
            </p:nvSpPr>
            <p:spPr>
              <a:xfrm>
                <a:off x="-1493036" y="884865"/>
                <a:ext cx="269559" cy="269452"/>
              </a:xfrm>
              <a:custGeom>
                <a:avLst/>
                <a:gdLst/>
                <a:ahLst/>
                <a:cxnLst/>
                <a:rect l="l" t="t" r="r" b="b"/>
                <a:pathLst>
                  <a:path w="2530" h="2529" extrusionOk="0">
                    <a:moveTo>
                      <a:pt x="2327" y="0"/>
                    </a:moveTo>
                    <a:lnTo>
                      <a:pt x="1" y="2324"/>
                    </a:lnTo>
                    <a:cubicBezTo>
                      <a:pt x="91" y="2415"/>
                      <a:pt x="181" y="2483"/>
                      <a:pt x="295" y="2528"/>
                    </a:cubicBezTo>
                    <a:lnTo>
                      <a:pt x="2529" y="293"/>
                    </a:lnTo>
                    <a:cubicBezTo>
                      <a:pt x="2484" y="181"/>
                      <a:pt x="2417" y="90"/>
                      <a:pt x="23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873;p43">
                <a:extLst>
                  <a:ext uri="{FF2B5EF4-FFF2-40B4-BE49-F238E27FC236}">
                    <a16:creationId xmlns:a16="http://schemas.microsoft.com/office/drawing/2014/main" id="{1C0C02E7-D57D-4A96-8922-15F95EEB4656}"/>
                  </a:ext>
                </a:extLst>
              </p:cNvPr>
              <p:cNvSpPr/>
              <p:nvPr/>
            </p:nvSpPr>
            <p:spPr>
              <a:xfrm>
                <a:off x="-1531498" y="843845"/>
                <a:ext cx="269452" cy="272009"/>
              </a:xfrm>
              <a:custGeom>
                <a:avLst/>
                <a:gdLst/>
                <a:ahLst/>
                <a:cxnLst/>
                <a:rect l="l" t="t" r="r" b="b"/>
                <a:pathLst>
                  <a:path w="2529" h="2553" extrusionOk="0">
                    <a:moveTo>
                      <a:pt x="2236" y="0"/>
                    </a:moveTo>
                    <a:lnTo>
                      <a:pt x="0" y="2258"/>
                    </a:lnTo>
                    <a:cubicBezTo>
                      <a:pt x="46" y="2348"/>
                      <a:pt x="114" y="2462"/>
                      <a:pt x="205" y="2552"/>
                    </a:cubicBezTo>
                    <a:lnTo>
                      <a:pt x="2529" y="204"/>
                    </a:lnTo>
                    <a:cubicBezTo>
                      <a:pt x="2439" y="136"/>
                      <a:pt x="2348" y="69"/>
                      <a:pt x="22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18" name="Google Shape;3874;p43">
                <a:extLst>
                  <a:ext uri="{FF2B5EF4-FFF2-40B4-BE49-F238E27FC236}">
                    <a16:creationId xmlns:a16="http://schemas.microsoft.com/office/drawing/2014/main" id="{02F15850-C1BE-4A9A-A7E1-3E94CE789BDE}"/>
                  </a:ext>
                </a:extLst>
              </p:cNvPr>
              <p:cNvSpPr/>
              <p:nvPr/>
            </p:nvSpPr>
            <p:spPr>
              <a:xfrm>
                <a:off x="-1437633" y="940055"/>
                <a:ext cx="235891" cy="235784"/>
              </a:xfrm>
              <a:custGeom>
                <a:avLst/>
                <a:gdLst/>
                <a:ahLst/>
                <a:cxnLst/>
                <a:rect l="l" t="t" r="r" b="b"/>
                <a:pathLst>
                  <a:path w="2214" h="2213" extrusionOk="0">
                    <a:moveTo>
                      <a:pt x="2123" y="0"/>
                    </a:moveTo>
                    <a:lnTo>
                      <a:pt x="1" y="2122"/>
                    </a:lnTo>
                    <a:cubicBezTo>
                      <a:pt x="136" y="2168"/>
                      <a:pt x="272" y="2191"/>
                      <a:pt x="407" y="2213"/>
                    </a:cubicBezTo>
                    <a:lnTo>
                      <a:pt x="2213" y="407"/>
                    </a:lnTo>
                    <a:cubicBezTo>
                      <a:pt x="2190" y="271"/>
                      <a:pt x="2168" y="136"/>
                      <a:pt x="212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875;p43">
                <a:extLst>
                  <a:ext uri="{FF2B5EF4-FFF2-40B4-BE49-F238E27FC236}">
                    <a16:creationId xmlns:a16="http://schemas.microsoft.com/office/drawing/2014/main" id="{226E466C-34CC-4089-88AA-75E71CABF5A3}"/>
                  </a:ext>
                </a:extLst>
              </p:cNvPr>
              <p:cNvSpPr/>
              <p:nvPr/>
            </p:nvSpPr>
            <p:spPr>
              <a:xfrm>
                <a:off x="-1553020" y="824561"/>
                <a:ext cx="235784" cy="235891"/>
              </a:xfrm>
              <a:custGeom>
                <a:avLst/>
                <a:gdLst/>
                <a:ahLst/>
                <a:cxnLst/>
                <a:rect l="l" t="t" r="r" b="b"/>
                <a:pathLst>
                  <a:path w="2213" h="2214" extrusionOk="0">
                    <a:moveTo>
                      <a:pt x="1806" y="1"/>
                    </a:moveTo>
                    <a:lnTo>
                      <a:pt x="0" y="1807"/>
                    </a:lnTo>
                    <a:cubicBezTo>
                      <a:pt x="22" y="1942"/>
                      <a:pt x="45" y="2078"/>
                      <a:pt x="90" y="2213"/>
                    </a:cubicBezTo>
                    <a:lnTo>
                      <a:pt x="2213" y="91"/>
                    </a:lnTo>
                    <a:cubicBezTo>
                      <a:pt x="2077" y="46"/>
                      <a:pt x="1942" y="1"/>
                      <a:pt x="180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Google Shape;3876;p43">
                <a:extLst>
                  <a:ext uri="{FF2B5EF4-FFF2-40B4-BE49-F238E27FC236}">
                    <a16:creationId xmlns:a16="http://schemas.microsoft.com/office/drawing/2014/main" id="{746DD6F1-3E89-4E2B-8569-403997233CF8}"/>
                  </a:ext>
                </a:extLst>
              </p:cNvPr>
              <p:cNvSpPr/>
              <p:nvPr/>
            </p:nvSpPr>
            <p:spPr>
              <a:xfrm>
                <a:off x="-1358364" y="1016980"/>
                <a:ext cx="156621" cy="158859"/>
              </a:xfrm>
              <a:custGeom>
                <a:avLst/>
                <a:gdLst/>
                <a:ahLst/>
                <a:cxnLst/>
                <a:rect l="l" t="t" r="r" b="b"/>
                <a:pathLst>
                  <a:path w="1470" h="1491" extrusionOk="0">
                    <a:moveTo>
                      <a:pt x="1469" y="1"/>
                    </a:moveTo>
                    <a:lnTo>
                      <a:pt x="1" y="1491"/>
                    </a:lnTo>
                    <a:cubicBezTo>
                      <a:pt x="362" y="1446"/>
                      <a:pt x="702" y="1288"/>
                      <a:pt x="994" y="1017"/>
                    </a:cubicBezTo>
                    <a:cubicBezTo>
                      <a:pt x="1265" y="723"/>
                      <a:pt x="1424" y="385"/>
                      <a:pt x="146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3877;p43">
                <a:extLst>
                  <a:ext uri="{FF2B5EF4-FFF2-40B4-BE49-F238E27FC236}">
                    <a16:creationId xmlns:a16="http://schemas.microsoft.com/office/drawing/2014/main" id="{3DDFBC3A-06A3-478E-989A-78F37A18DAA4}"/>
                  </a:ext>
                </a:extLst>
              </p:cNvPr>
              <p:cNvSpPr/>
              <p:nvPr/>
            </p:nvSpPr>
            <p:spPr>
              <a:xfrm>
                <a:off x="-1553020" y="824561"/>
                <a:ext cx="156302" cy="156515"/>
              </a:xfrm>
              <a:custGeom>
                <a:avLst/>
                <a:gdLst/>
                <a:ahLst/>
                <a:cxnLst/>
                <a:rect l="l" t="t" r="r" b="b"/>
                <a:pathLst>
                  <a:path w="1467" h="1469" extrusionOk="0">
                    <a:moveTo>
                      <a:pt x="1467" y="1"/>
                    </a:moveTo>
                    <a:lnTo>
                      <a:pt x="1467" y="1"/>
                    </a:lnTo>
                    <a:cubicBezTo>
                      <a:pt x="1105" y="46"/>
                      <a:pt x="768" y="205"/>
                      <a:pt x="473" y="476"/>
                    </a:cubicBezTo>
                    <a:cubicBezTo>
                      <a:pt x="202" y="747"/>
                      <a:pt x="45" y="1108"/>
                      <a:pt x="0" y="1469"/>
                    </a:cubicBezTo>
                    <a:lnTo>
                      <a:pt x="146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Google Shape;3878;p43">
              <a:extLst>
                <a:ext uri="{FF2B5EF4-FFF2-40B4-BE49-F238E27FC236}">
                  <a16:creationId xmlns:a16="http://schemas.microsoft.com/office/drawing/2014/main" id="{B21CAC6A-768C-45FB-9E9B-7B231975541D}"/>
                </a:ext>
              </a:extLst>
            </p:cNvPr>
            <p:cNvSpPr/>
            <p:nvPr/>
          </p:nvSpPr>
          <p:spPr>
            <a:xfrm>
              <a:off x="-1622913" y="1539914"/>
              <a:ext cx="375358" cy="65206"/>
            </a:xfrm>
            <a:custGeom>
              <a:avLst/>
              <a:gdLst/>
              <a:ahLst/>
              <a:cxnLst/>
              <a:rect l="l" t="t" r="r" b="b"/>
              <a:pathLst>
                <a:path w="3523" h="612" extrusionOk="0">
                  <a:moveTo>
                    <a:pt x="746" y="1"/>
                  </a:moveTo>
                  <a:lnTo>
                    <a:pt x="407" y="341"/>
                  </a:lnTo>
                  <a:lnTo>
                    <a:pt x="114" y="70"/>
                  </a:lnTo>
                  <a:lnTo>
                    <a:pt x="1" y="205"/>
                  </a:lnTo>
                  <a:lnTo>
                    <a:pt x="407" y="611"/>
                  </a:lnTo>
                  <a:lnTo>
                    <a:pt x="746" y="272"/>
                  </a:lnTo>
                  <a:lnTo>
                    <a:pt x="1084" y="611"/>
                  </a:lnTo>
                  <a:lnTo>
                    <a:pt x="1424" y="272"/>
                  </a:lnTo>
                  <a:lnTo>
                    <a:pt x="1761" y="611"/>
                  </a:lnTo>
                  <a:lnTo>
                    <a:pt x="2101" y="272"/>
                  </a:lnTo>
                  <a:lnTo>
                    <a:pt x="2439" y="611"/>
                  </a:lnTo>
                  <a:lnTo>
                    <a:pt x="2778" y="272"/>
                  </a:lnTo>
                  <a:lnTo>
                    <a:pt x="3116" y="611"/>
                  </a:lnTo>
                  <a:lnTo>
                    <a:pt x="3522" y="205"/>
                  </a:lnTo>
                  <a:lnTo>
                    <a:pt x="3410" y="70"/>
                  </a:lnTo>
                  <a:lnTo>
                    <a:pt x="3116" y="341"/>
                  </a:lnTo>
                  <a:lnTo>
                    <a:pt x="2778" y="1"/>
                  </a:lnTo>
                  <a:lnTo>
                    <a:pt x="2439" y="341"/>
                  </a:lnTo>
                  <a:lnTo>
                    <a:pt x="2101" y="1"/>
                  </a:lnTo>
                  <a:lnTo>
                    <a:pt x="1761" y="341"/>
                  </a:lnTo>
                  <a:lnTo>
                    <a:pt x="1424" y="1"/>
                  </a:lnTo>
                  <a:lnTo>
                    <a:pt x="1084" y="341"/>
                  </a:lnTo>
                  <a:lnTo>
                    <a:pt x="7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879;p43">
              <a:extLst>
                <a:ext uri="{FF2B5EF4-FFF2-40B4-BE49-F238E27FC236}">
                  <a16:creationId xmlns:a16="http://schemas.microsoft.com/office/drawing/2014/main" id="{A8F55E1E-EACF-48EB-8088-9EA14521A4AD}"/>
                </a:ext>
              </a:extLst>
            </p:cNvPr>
            <p:cNvSpPr/>
            <p:nvPr/>
          </p:nvSpPr>
          <p:spPr>
            <a:xfrm>
              <a:off x="-26927" y="1733130"/>
              <a:ext cx="375251" cy="64992"/>
            </a:xfrm>
            <a:custGeom>
              <a:avLst/>
              <a:gdLst/>
              <a:ahLst/>
              <a:cxnLst/>
              <a:rect l="l" t="t" r="r" b="b"/>
              <a:pathLst>
                <a:path w="3522" h="610" extrusionOk="0">
                  <a:moveTo>
                    <a:pt x="744" y="1"/>
                  </a:moveTo>
                  <a:lnTo>
                    <a:pt x="406" y="338"/>
                  </a:lnTo>
                  <a:lnTo>
                    <a:pt x="112" y="67"/>
                  </a:lnTo>
                  <a:lnTo>
                    <a:pt x="0" y="203"/>
                  </a:lnTo>
                  <a:lnTo>
                    <a:pt x="406" y="609"/>
                  </a:lnTo>
                  <a:lnTo>
                    <a:pt x="744" y="271"/>
                  </a:lnTo>
                  <a:lnTo>
                    <a:pt x="1084" y="609"/>
                  </a:lnTo>
                  <a:lnTo>
                    <a:pt x="1421" y="271"/>
                  </a:lnTo>
                  <a:lnTo>
                    <a:pt x="1761" y="609"/>
                  </a:lnTo>
                  <a:lnTo>
                    <a:pt x="2099" y="271"/>
                  </a:lnTo>
                  <a:lnTo>
                    <a:pt x="2438" y="609"/>
                  </a:lnTo>
                  <a:lnTo>
                    <a:pt x="2776" y="271"/>
                  </a:lnTo>
                  <a:lnTo>
                    <a:pt x="3115" y="609"/>
                  </a:lnTo>
                  <a:lnTo>
                    <a:pt x="3522" y="203"/>
                  </a:lnTo>
                  <a:lnTo>
                    <a:pt x="3386" y="67"/>
                  </a:lnTo>
                  <a:lnTo>
                    <a:pt x="3115" y="338"/>
                  </a:lnTo>
                  <a:lnTo>
                    <a:pt x="2776" y="1"/>
                  </a:lnTo>
                  <a:lnTo>
                    <a:pt x="2438" y="338"/>
                  </a:lnTo>
                  <a:lnTo>
                    <a:pt x="2099" y="1"/>
                  </a:lnTo>
                  <a:lnTo>
                    <a:pt x="1761" y="338"/>
                  </a:lnTo>
                  <a:lnTo>
                    <a:pt x="1421" y="1"/>
                  </a:lnTo>
                  <a:lnTo>
                    <a:pt x="1084" y="338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165975B-54FF-41F9-9340-D3920AF94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6499" y="3211416"/>
            <a:ext cx="3520800" cy="509400"/>
          </a:xfrm>
        </p:spPr>
        <p:txBody>
          <a:bodyPr/>
          <a:lstStyle/>
          <a:p>
            <a:r>
              <a:rPr lang="pt-PT" dirty="0"/>
              <a:t>Visualização dos Dados</a:t>
            </a:r>
            <a:br>
              <a:rPr lang="pt-PT" dirty="0"/>
            </a:br>
            <a:r>
              <a:rPr lang="pt-PT" dirty="0"/>
              <a:t>Pré-processamento de dados</a:t>
            </a:r>
            <a:br>
              <a:rPr lang="pt-PT" dirty="0"/>
            </a:br>
            <a:r>
              <a:rPr lang="pt-PT" dirty="0"/>
              <a:t>Modelação</a:t>
            </a:r>
            <a:br>
              <a:rPr lang="pt-PT" dirty="0"/>
            </a:br>
            <a:r>
              <a:rPr lang="pt-PT" dirty="0"/>
              <a:t>Otimização</a:t>
            </a:r>
            <a:br>
              <a:rPr lang="pt-PT" dirty="0"/>
            </a:br>
            <a:r>
              <a:rPr lang="pt-PT" dirty="0"/>
              <a:t>Análise de Resultados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A4F55F-802A-4A41-AEBE-5B5F39127EF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3673730" y="729847"/>
            <a:ext cx="4612650" cy="1764900"/>
          </a:xfrm>
        </p:spPr>
        <p:txBody>
          <a:bodyPr/>
          <a:lstStyle/>
          <a:p>
            <a:r>
              <a:rPr lang="pt-PT" sz="3200" i="0" dirty="0">
                <a:effectLst/>
                <a:latin typeface="Arial" panose="020B0604020202020204" pitchFamily="34" charset="0"/>
              </a:rPr>
              <a:t>Previsão do número de incidentes rodoviários</a:t>
            </a:r>
            <a:endParaRPr lang="pt-PT" sz="3200" dirty="0"/>
          </a:p>
        </p:txBody>
      </p:sp>
      <p:grpSp>
        <p:nvGrpSpPr>
          <p:cNvPr id="32" name="Google Shape;8214;p73">
            <a:extLst>
              <a:ext uri="{FF2B5EF4-FFF2-40B4-BE49-F238E27FC236}">
                <a16:creationId xmlns:a16="http://schemas.microsoft.com/office/drawing/2014/main" id="{3DE5F2E7-D195-4459-A43C-32EA8FFC15FF}"/>
              </a:ext>
            </a:extLst>
          </p:cNvPr>
          <p:cNvGrpSpPr/>
          <p:nvPr/>
        </p:nvGrpSpPr>
        <p:grpSpPr>
          <a:xfrm rot="-2692048">
            <a:off x="845491" y="1022627"/>
            <a:ext cx="486890" cy="489164"/>
            <a:chOff x="80265" y="2653706"/>
            <a:chExt cx="936950" cy="941325"/>
          </a:xfrm>
        </p:grpSpPr>
        <p:sp>
          <p:nvSpPr>
            <p:cNvPr id="33" name="Google Shape;8215;p73">
              <a:extLst>
                <a:ext uri="{FF2B5EF4-FFF2-40B4-BE49-F238E27FC236}">
                  <a16:creationId xmlns:a16="http://schemas.microsoft.com/office/drawing/2014/main" id="{9CE1C8F8-C1F3-46CA-A825-D3553C0A61A7}"/>
                </a:ext>
              </a:extLst>
            </p:cNvPr>
            <p:cNvSpPr/>
            <p:nvPr/>
          </p:nvSpPr>
          <p:spPr>
            <a:xfrm>
              <a:off x="80265" y="2653706"/>
              <a:ext cx="784482" cy="784293"/>
            </a:xfrm>
            <a:custGeom>
              <a:avLst/>
              <a:gdLst/>
              <a:ahLst/>
              <a:cxnLst/>
              <a:rect l="l" t="t" r="r" b="b"/>
              <a:pathLst>
                <a:path w="3952" h="3951" extrusionOk="0">
                  <a:moveTo>
                    <a:pt x="0" y="0"/>
                  </a:moveTo>
                  <a:lnTo>
                    <a:pt x="0" y="3950"/>
                  </a:lnTo>
                  <a:lnTo>
                    <a:pt x="3952" y="395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4" name="Google Shape;8216;p73">
              <a:extLst>
                <a:ext uri="{FF2B5EF4-FFF2-40B4-BE49-F238E27FC236}">
                  <a16:creationId xmlns:a16="http://schemas.microsoft.com/office/drawing/2014/main" id="{EC6E9D6B-3599-42E4-B241-4153F457AAC0}"/>
                </a:ext>
              </a:extLst>
            </p:cNvPr>
            <p:cNvGrpSpPr/>
            <p:nvPr/>
          </p:nvGrpSpPr>
          <p:grpSpPr>
            <a:xfrm>
              <a:off x="273014" y="2855192"/>
              <a:ext cx="744200" cy="739839"/>
              <a:chOff x="273014" y="2855192"/>
              <a:chExt cx="744200" cy="739839"/>
            </a:xfrm>
          </p:grpSpPr>
          <p:sp>
            <p:nvSpPr>
              <p:cNvPr id="35" name="Google Shape;8217;p73">
                <a:extLst>
                  <a:ext uri="{FF2B5EF4-FFF2-40B4-BE49-F238E27FC236}">
                    <a16:creationId xmlns:a16="http://schemas.microsoft.com/office/drawing/2014/main" id="{A823EB1C-4C0C-4E0E-86F1-CE45AFB6B0E9}"/>
                  </a:ext>
                </a:extLst>
              </p:cNvPr>
              <p:cNvSpPr/>
              <p:nvPr/>
            </p:nvSpPr>
            <p:spPr>
              <a:xfrm>
                <a:off x="273014" y="2855192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81" y="0"/>
                    </a:moveTo>
                    <a:cubicBezTo>
                      <a:pt x="91" y="0"/>
                      <a:pt x="1" y="69"/>
                      <a:pt x="1" y="159"/>
                    </a:cubicBezTo>
                    <a:cubicBezTo>
                      <a:pt x="1" y="250"/>
                      <a:pt x="91" y="316"/>
                      <a:pt x="181" y="316"/>
                    </a:cubicBezTo>
                    <a:cubicBezTo>
                      <a:pt x="248" y="316"/>
                      <a:pt x="338" y="250"/>
                      <a:pt x="338" y="159"/>
                    </a:cubicBezTo>
                    <a:cubicBezTo>
                      <a:pt x="338" y="69"/>
                      <a:pt x="248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8218;p73">
                <a:extLst>
                  <a:ext uri="{FF2B5EF4-FFF2-40B4-BE49-F238E27FC236}">
                    <a16:creationId xmlns:a16="http://schemas.microsoft.com/office/drawing/2014/main" id="{0FF337D9-2230-43C2-9486-9CBB7FF17FB0}"/>
                  </a:ext>
                </a:extLst>
              </p:cNvPr>
              <p:cNvSpPr/>
              <p:nvPr/>
            </p:nvSpPr>
            <p:spPr>
              <a:xfrm>
                <a:off x="443333" y="2855192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91" y="0"/>
                      <a:pt x="1" y="69"/>
                      <a:pt x="1" y="159"/>
                    </a:cubicBezTo>
                    <a:cubicBezTo>
                      <a:pt x="1" y="250"/>
                      <a:pt x="91" y="316"/>
                      <a:pt x="158" y="316"/>
                    </a:cubicBezTo>
                    <a:cubicBezTo>
                      <a:pt x="248" y="316"/>
                      <a:pt x="338" y="250"/>
                      <a:pt x="338" y="159"/>
                    </a:cubicBezTo>
                    <a:cubicBezTo>
                      <a:pt x="338" y="69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219;p73">
                <a:extLst>
                  <a:ext uri="{FF2B5EF4-FFF2-40B4-BE49-F238E27FC236}">
                    <a16:creationId xmlns:a16="http://schemas.microsoft.com/office/drawing/2014/main" id="{2863F9B0-ADD7-46CC-9438-9FF202246B85}"/>
                  </a:ext>
                </a:extLst>
              </p:cNvPr>
              <p:cNvSpPr/>
              <p:nvPr/>
            </p:nvSpPr>
            <p:spPr>
              <a:xfrm>
                <a:off x="613652" y="2855192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67" y="0"/>
                      <a:pt x="0" y="69"/>
                      <a:pt x="0" y="159"/>
                    </a:cubicBezTo>
                    <a:cubicBezTo>
                      <a:pt x="0" y="250"/>
                      <a:pt x="67" y="316"/>
                      <a:pt x="158" y="316"/>
                    </a:cubicBezTo>
                    <a:cubicBezTo>
                      <a:pt x="248" y="316"/>
                      <a:pt x="338" y="250"/>
                      <a:pt x="338" y="159"/>
                    </a:cubicBezTo>
                    <a:cubicBezTo>
                      <a:pt x="338" y="69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220;p73">
                <a:extLst>
                  <a:ext uri="{FF2B5EF4-FFF2-40B4-BE49-F238E27FC236}">
                    <a16:creationId xmlns:a16="http://schemas.microsoft.com/office/drawing/2014/main" id="{6398844D-02F1-4C9C-94CF-8081B569F335}"/>
                  </a:ext>
                </a:extLst>
              </p:cNvPr>
              <p:cNvSpPr/>
              <p:nvPr/>
            </p:nvSpPr>
            <p:spPr>
              <a:xfrm>
                <a:off x="783970" y="2855192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9"/>
                      <a:pt x="0" y="159"/>
                    </a:cubicBezTo>
                    <a:cubicBezTo>
                      <a:pt x="0" y="250"/>
                      <a:pt x="67" y="316"/>
                      <a:pt x="157" y="316"/>
                    </a:cubicBezTo>
                    <a:cubicBezTo>
                      <a:pt x="248" y="316"/>
                      <a:pt x="316" y="250"/>
                      <a:pt x="316" y="159"/>
                    </a:cubicBezTo>
                    <a:cubicBezTo>
                      <a:pt x="316" y="69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8221;p73">
                <a:extLst>
                  <a:ext uri="{FF2B5EF4-FFF2-40B4-BE49-F238E27FC236}">
                    <a16:creationId xmlns:a16="http://schemas.microsoft.com/office/drawing/2014/main" id="{BAC15801-4F40-4EAA-918C-325C9EEA01A4}"/>
                  </a:ext>
                </a:extLst>
              </p:cNvPr>
              <p:cNvSpPr/>
              <p:nvPr/>
            </p:nvSpPr>
            <p:spPr>
              <a:xfrm>
                <a:off x="954289" y="2855192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9"/>
                      <a:pt x="0" y="159"/>
                    </a:cubicBezTo>
                    <a:cubicBezTo>
                      <a:pt x="0" y="250"/>
                      <a:pt x="67" y="316"/>
                      <a:pt x="157" y="316"/>
                    </a:cubicBezTo>
                    <a:cubicBezTo>
                      <a:pt x="248" y="316"/>
                      <a:pt x="316" y="250"/>
                      <a:pt x="316" y="159"/>
                    </a:cubicBezTo>
                    <a:cubicBezTo>
                      <a:pt x="316" y="69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222;p73">
                <a:extLst>
                  <a:ext uri="{FF2B5EF4-FFF2-40B4-BE49-F238E27FC236}">
                    <a16:creationId xmlns:a16="http://schemas.microsoft.com/office/drawing/2014/main" id="{EF9AFD8E-0177-4DDF-9839-7EBA3F1AAD3F}"/>
                  </a:ext>
                </a:extLst>
              </p:cNvPr>
              <p:cNvSpPr/>
              <p:nvPr/>
            </p:nvSpPr>
            <p:spPr>
              <a:xfrm>
                <a:off x="273014" y="302114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81" y="1"/>
                    </a:moveTo>
                    <a:cubicBezTo>
                      <a:pt x="91" y="1"/>
                      <a:pt x="1" y="91"/>
                      <a:pt x="1" y="181"/>
                    </a:cubicBezTo>
                    <a:cubicBezTo>
                      <a:pt x="1" y="271"/>
                      <a:pt x="91" y="338"/>
                      <a:pt x="181" y="338"/>
                    </a:cubicBezTo>
                    <a:cubicBezTo>
                      <a:pt x="248" y="338"/>
                      <a:pt x="338" y="271"/>
                      <a:pt x="338" y="181"/>
                    </a:cubicBezTo>
                    <a:cubicBezTo>
                      <a:pt x="338" y="91"/>
                      <a:pt x="248" y="1"/>
                      <a:pt x="18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223;p73">
                <a:extLst>
                  <a:ext uri="{FF2B5EF4-FFF2-40B4-BE49-F238E27FC236}">
                    <a16:creationId xmlns:a16="http://schemas.microsoft.com/office/drawing/2014/main" id="{BEDCD5DB-2DDA-401D-B886-5F45A1EAFDEF}"/>
                  </a:ext>
                </a:extLst>
              </p:cNvPr>
              <p:cNvSpPr/>
              <p:nvPr/>
            </p:nvSpPr>
            <p:spPr>
              <a:xfrm>
                <a:off x="443333" y="302114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58" y="1"/>
                    </a:moveTo>
                    <a:cubicBezTo>
                      <a:pt x="91" y="1"/>
                      <a:pt x="1" y="91"/>
                      <a:pt x="1" y="181"/>
                    </a:cubicBezTo>
                    <a:cubicBezTo>
                      <a:pt x="1" y="271"/>
                      <a:pt x="91" y="338"/>
                      <a:pt x="158" y="338"/>
                    </a:cubicBezTo>
                    <a:cubicBezTo>
                      <a:pt x="248" y="338"/>
                      <a:pt x="338" y="271"/>
                      <a:pt x="338" y="181"/>
                    </a:cubicBezTo>
                    <a:cubicBezTo>
                      <a:pt x="338" y="91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224;p73">
                <a:extLst>
                  <a:ext uri="{FF2B5EF4-FFF2-40B4-BE49-F238E27FC236}">
                    <a16:creationId xmlns:a16="http://schemas.microsoft.com/office/drawing/2014/main" id="{D5AE27D1-89CC-4D00-A968-90C238E11393}"/>
                  </a:ext>
                </a:extLst>
              </p:cNvPr>
              <p:cNvSpPr/>
              <p:nvPr/>
            </p:nvSpPr>
            <p:spPr>
              <a:xfrm>
                <a:off x="613652" y="302114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58" y="1"/>
                    </a:moveTo>
                    <a:cubicBezTo>
                      <a:pt x="67" y="1"/>
                      <a:pt x="0" y="91"/>
                      <a:pt x="0" y="181"/>
                    </a:cubicBezTo>
                    <a:cubicBezTo>
                      <a:pt x="0" y="271"/>
                      <a:pt x="67" y="338"/>
                      <a:pt x="158" y="338"/>
                    </a:cubicBezTo>
                    <a:cubicBezTo>
                      <a:pt x="248" y="338"/>
                      <a:pt x="338" y="271"/>
                      <a:pt x="338" y="181"/>
                    </a:cubicBezTo>
                    <a:cubicBezTo>
                      <a:pt x="338" y="91"/>
                      <a:pt x="248" y="1"/>
                      <a:pt x="1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8225;p73">
                <a:extLst>
                  <a:ext uri="{FF2B5EF4-FFF2-40B4-BE49-F238E27FC236}">
                    <a16:creationId xmlns:a16="http://schemas.microsoft.com/office/drawing/2014/main" id="{0D540C42-B32D-4EEA-AE3C-B9A66EDDEA36}"/>
                  </a:ext>
                </a:extLst>
              </p:cNvPr>
              <p:cNvSpPr/>
              <p:nvPr/>
            </p:nvSpPr>
            <p:spPr>
              <a:xfrm>
                <a:off x="783970" y="3021145"/>
                <a:ext cx="62925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39" extrusionOk="0">
                    <a:moveTo>
                      <a:pt x="157" y="1"/>
                    </a:moveTo>
                    <a:cubicBezTo>
                      <a:pt x="67" y="1"/>
                      <a:pt x="0" y="91"/>
                      <a:pt x="0" y="181"/>
                    </a:cubicBezTo>
                    <a:cubicBezTo>
                      <a:pt x="0" y="271"/>
                      <a:pt x="67" y="338"/>
                      <a:pt x="157" y="338"/>
                    </a:cubicBezTo>
                    <a:cubicBezTo>
                      <a:pt x="248" y="338"/>
                      <a:pt x="316" y="271"/>
                      <a:pt x="316" y="181"/>
                    </a:cubicBezTo>
                    <a:cubicBezTo>
                      <a:pt x="316" y="91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226;p73">
                <a:extLst>
                  <a:ext uri="{FF2B5EF4-FFF2-40B4-BE49-F238E27FC236}">
                    <a16:creationId xmlns:a16="http://schemas.microsoft.com/office/drawing/2014/main" id="{0D6C17B1-B6F8-4DE2-A822-E300EC150FE4}"/>
                  </a:ext>
                </a:extLst>
              </p:cNvPr>
              <p:cNvSpPr/>
              <p:nvPr/>
            </p:nvSpPr>
            <p:spPr>
              <a:xfrm>
                <a:off x="954289" y="3021145"/>
                <a:ext cx="62925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39" extrusionOk="0">
                    <a:moveTo>
                      <a:pt x="157" y="1"/>
                    </a:moveTo>
                    <a:cubicBezTo>
                      <a:pt x="67" y="1"/>
                      <a:pt x="0" y="91"/>
                      <a:pt x="0" y="181"/>
                    </a:cubicBezTo>
                    <a:cubicBezTo>
                      <a:pt x="0" y="271"/>
                      <a:pt x="67" y="338"/>
                      <a:pt x="157" y="338"/>
                    </a:cubicBezTo>
                    <a:cubicBezTo>
                      <a:pt x="248" y="338"/>
                      <a:pt x="316" y="271"/>
                      <a:pt x="316" y="181"/>
                    </a:cubicBezTo>
                    <a:cubicBezTo>
                      <a:pt x="316" y="91"/>
                      <a:pt x="248" y="1"/>
                      <a:pt x="1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227;p73">
                <a:extLst>
                  <a:ext uri="{FF2B5EF4-FFF2-40B4-BE49-F238E27FC236}">
                    <a16:creationId xmlns:a16="http://schemas.microsoft.com/office/drawing/2014/main" id="{67BB6B40-B66A-4BEB-B601-B13BADA73903}"/>
                  </a:ext>
                </a:extLst>
              </p:cNvPr>
              <p:cNvSpPr/>
              <p:nvPr/>
            </p:nvSpPr>
            <p:spPr>
              <a:xfrm>
                <a:off x="273014" y="319146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81" y="0"/>
                    </a:moveTo>
                    <a:cubicBezTo>
                      <a:pt x="91" y="0"/>
                      <a:pt x="1" y="67"/>
                      <a:pt x="1" y="158"/>
                    </a:cubicBezTo>
                    <a:cubicBezTo>
                      <a:pt x="1" y="248"/>
                      <a:pt x="91" y="338"/>
                      <a:pt x="181" y="338"/>
                    </a:cubicBezTo>
                    <a:cubicBezTo>
                      <a:pt x="248" y="338"/>
                      <a:pt x="338" y="248"/>
                      <a:pt x="338" y="158"/>
                    </a:cubicBezTo>
                    <a:cubicBezTo>
                      <a:pt x="338" y="67"/>
                      <a:pt x="248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228;p73">
                <a:extLst>
                  <a:ext uri="{FF2B5EF4-FFF2-40B4-BE49-F238E27FC236}">
                    <a16:creationId xmlns:a16="http://schemas.microsoft.com/office/drawing/2014/main" id="{6F3926F4-58B2-40B8-9291-3F258380CE26}"/>
                  </a:ext>
                </a:extLst>
              </p:cNvPr>
              <p:cNvSpPr/>
              <p:nvPr/>
            </p:nvSpPr>
            <p:spPr>
              <a:xfrm>
                <a:off x="443333" y="319146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58" y="0"/>
                    </a:moveTo>
                    <a:cubicBezTo>
                      <a:pt x="91" y="0"/>
                      <a:pt x="1" y="67"/>
                      <a:pt x="1" y="158"/>
                    </a:cubicBezTo>
                    <a:cubicBezTo>
                      <a:pt x="1" y="248"/>
                      <a:pt x="91" y="338"/>
                      <a:pt x="158" y="338"/>
                    </a:cubicBezTo>
                    <a:cubicBezTo>
                      <a:pt x="248" y="338"/>
                      <a:pt x="338" y="248"/>
                      <a:pt x="338" y="158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229;p73">
                <a:extLst>
                  <a:ext uri="{FF2B5EF4-FFF2-40B4-BE49-F238E27FC236}">
                    <a16:creationId xmlns:a16="http://schemas.microsoft.com/office/drawing/2014/main" id="{2B5E418F-934A-42AE-A0C6-962B20890920}"/>
                  </a:ext>
                </a:extLst>
              </p:cNvPr>
              <p:cNvSpPr/>
              <p:nvPr/>
            </p:nvSpPr>
            <p:spPr>
              <a:xfrm>
                <a:off x="613652" y="3191465"/>
                <a:ext cx="67292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39" extrusionOk="0">
                    <a:moveTo>
                      <a:pt x="158" y="0"/>
                    </a:moveTo>
                    <a:cubicBezTo>
                      <a:pt x="67" y="0"/>
                      <a:pt x="0" y="67"/>
                      <a:pt x="0" y="158"/>
                    </a:cubicBezTo>
                    <a:cubicBezTo>
                      <a:pt x="0" y="248"/>
                      <a:pt x="67" y="338"/>
                      <a:pt x="158" y="338"/>
                    </a:cubicBezTo>
                    <a:cubicBezTo>
                      <a:pt x="248" y="338"/>
                      <a:pt x="338" y="248"/>
                      <a:pt x="338" y="158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8230;p73">
                <a:extLst>
                  <a:ext uri="{FF2B5EF4-FFF2-40B4-BE49-F238E27FC236}">
                    <a16:creationId xmlns:a16="http://schemas.microsoft.com/office/drawing/2014/main" id="{C12C7E75-E498-422D-8B3A-7A4F8953B7D5}"/>
                  </a:ext>
                </a:extLst>
              </p:cNvPr>
              <p:cNvSpPr/>
              <p:nvPr/>
            </p:nvSpPr>
            <p:spPr>
              <a:xfrm>
                <a:off x="783970" y="3191465"/>
                <a:ext cx="62925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39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8"/>
                    </a:cubicBezTo>
                    <a:cubicBezTo>
                      <a:pt x="0" y="248"/>
                      <a:pt x="67" y="338"/>
                      <a:pt x="157" y="338"/>
                    </a:cubicBezTo>
                    <a:cubicBezTo>
                      <a:pt x="248" y="338"/>
                      <a:pt x="316" y="248"/>
                      <a:pt x="316" y="158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231;p73">
                <a:extLst>
                  <a:ext uri="{FF2B5EF4-FFF2-40B4-BE49-F238E27FC236}">
                    <a16:creationId xmlns:a16="http://schemas.microsoft.com/office/drawing/2014/main" id="{7D6FB6EC-EDA2-4272-BE82-369DCC14B51B}"/>
                  </a:ext>
                </a:extLst>
              </p:cNvPr>
              <p:cNvSpPr/>
              <p:nvPr/>
            </p:nvSpPr>
            <p:spPr>
              <a:xfrm>
                <a:off x="954289" y="3191465"/>
                <a:ext cx="62925" cy="67293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39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8"/>
                    </a:cubicBezTo>
                    <a:cubicBezTo>
                      <a:pt x="0" y="248"/>
                      <a:pt x="67" y="338"/>
                      <a:pt x="157" y="338"/>
                    </a:cubicBezTo>
                    <a:cubicBezTo>
                      <a:pt x="248" y="338"/>
                      <a:pt x="316" y="248"/>
                      <a:pt x="316" y="158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8232;p73">
                <a:extLst>
                  <a:ext uri="{FF2B5EF4-FFF2-40B4-BE49-F238E27FC236}">
                    <a16:creationId xmlns:a16="http://schemas.microsoft.com/office/drawing/2014/main" id="{6CA02E87-16F5-4F3B-887D-A16BD38B7D7F}"/>
                  </a:ext>
                </a:extLst>
              </p:cNvPr>
              <p:cNvSpPr/>
              <p:nvPr/>
            </p:nvSpPr>
            <p:spPr>
              <a:xfrm>
                <a:off x="273014" y="336178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81" y="0"/>
                    </a:moveTo>
                    <a:cubicBezTo>
                      <a:pt x="91" y="0"/>
                      <a:pt x="1" y="67"/>
                      <a:pt x="1" y="157"/>
                    </a:cubicBezTo>
                    <a:cubicBezTo>
                      <a:pt x="1" y="248"/>
                      <a:pt x="91" y="316"/>
                      <a:pt x="181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233;p73">
                <a:extLst>
                  <a:ext uri="{FF2B5EF4-FFF2-40B4-BE49-F238E27FC236}">
                    <a16:creationId xmlns:a16="http://schemas.microsoft.com/office/drawing/2014/main" id="{8C22E2AE-D466-4B68-A649-A2DEE7A9AD9F}"/>
                  </a:ext>
                </a:extLst>
              </p:cNvPr>
              <p:cNvSpPr/>
              <p:nvPr/>
            </p:nvSpPr>
            <p:spPr>
              <a:xfrm>
                <a:off x="443333" y="336178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91" y="0"/>
                      <a:pt x="1" y="67"/>
                      <a:pt x="1" y="157"/>
                    </a:cubicBezTo>
                    <a:cubicBezTo>
                      <a:pt x="1" y="248"/>
                      <a:pt x="91" y="316"/>
                      <a:pt x="158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234;p73">
                <a:extLst>
                  <a:ext uri="{FF2B5EF4-FFF2-40B4-BE49-F238E27FC236}">
                    <a16:creationId xmlns:a16="http://schemas.microsoft.com/office/drawing/2014/main" id="{E0B1B8BB-252D-4B08-ABA8-03FC50A3DE2E}"/>
                  </a:ext>
                </a:extLst>
              </p:cNvPr>
              <p:cNvSpPr/>
              <p:nvPr/>
            </p:nvSpPr>
            <p:spPr>
              <a:xfrm>
                <a:off x="613652" y="336178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8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235;p73">
                <a:extLst>
                  <a:ext uri="{FF2B5EF4-FFF2-40B4-BE49-F238E27FC236}">
                    <a16:creationId xmlns:a16="http://schemas.microsoft.com/office/drawing/2014/main" id="{3C5F8FD0-6760-4F07-8074-FB7BA4533DA7}"/>
                  </a:ext>
                </a:extLst>
              </p:cNvPr>
              <p:cNvSpPr/>
              <p:nvPr/>
            </p:nvSpPr>
            <p:spPr>
              <a:xfrm>
                <a:off x="783970" y="3361785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236;p73">
                <a:extLst>
                  <a:ext uri="{FF2B5EF4-FFF2-40B4-BE49-F238E27FC236}">
                    <a16:creationId xmlns:a16="http://schemas.microsoft.com/office/drawing/2014/main" id="{97D625DB-5047-4429-9DB4-9C28C71E7C61}"/>
                  </a:ext>
                </a:extLst>
              </p:cNvPr>
              <p:cNvSpPr/>
              <p:nvPr/>
            </p:nvSpPr>
            <p:spPr>
              <a:xfrm>
                <a:off x="954289" y="3361785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237;p73">
                <a:extLst>
                  <a:ext uri="{FF2B5EF4-FFF2-40B4-BE49-F238E27FC236}">
                    <a16:creationId xmlns:a16="http://schemas.microsoft.com/office/drawing/2014/main" id="{E54C5231-A2DD-41F4-A233-73E9D77B1A42}"/>
                  </a:ext>
                </a:extLst>
              </p:cNvPr>
              <p:cNvSpPr/>
              <p:nvPr/>
            </p:nvSpPr>
            <p:spPr>
              <a:xfrm>
                <a:off x="273014" y="353210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81" y="0"/>
                    </a:moveTo>
                    <a:cubicBezTo>
                      <a:pt x="91" y="0"/>
                      <a:pt x="1" y="67"/>
                      <a:pt x="1" y="157"/>
                    </a:cubicBezTo>
                    <a:cubicBezTo>
                      <a:pt x="1" y="248"/>
                      <a:pt x="91" y="316"/>
                      <a:pt x="181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238;p73">
                <a:extLst>
                  <a:ext uri="{FF2B5EF4-FFF2-40B4-BE49-F238E27FC236}">
                    <a16:creationId xmlns:a16="http://schemas.microsoft.com/office/drawing/2014/main" id="{7C84AFD1-A830-4FFF-9898-6C2ECFE9144A}"/>
                  </a:ext>
                </a:extLst>
              </p:cNvPr>
              <p:cNvSpPr/>
              <p:nvPr/>
            </p:nvSpPr>
            <p:spPr>
              <a:xfrm>
                <a:off x="443333" y="353210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91" y="0"/>
                      <a:pt x="1" y="67"/>
                      <a:pt x="1" y="157"/>
                    </a:cubicBezTo>
                    <a:cubicBezTo>
                      <a:pt x="1" y="248"/>
                      <a:pt x="91" y="316"/>
                      <a:pt x="158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239;p73">
                <a:extLst>
                  <a:ext uri="{FF2B5EF4-FFF2-40B4-BE49-F238E27FC236}">
                    <a16:creationId xmlns:a16="http://schemas.microsoft.com/office/drawing/2014/main" id="{919533BB-0949-457E-8338-EE174F3D4BF4}"/>
                  </a:ext>
                </a:extLst>
              </p:cNvPr>
              <p:cNvSpPr/>
              <p:nvPr/>
            </p:nvSpPr>
            <p:spPr>
              <a:xfrm>
                <a:off x="613652" y="3532105"/>
                <a:ext cx="67292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17" extrusionOk="0">
                    <a:moveTo>
                      <a:pt x="158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8" y="316"/>
                    </a:cubicBezTo>
                    <a:cubicBezTo>
                      <a:pt x="248" y="316"/>
                      <a:pt x="338" y="248"/>
                      <a:pt x="338" y="157"/>
                    </a:cubicBezTo>
                    <a:cubicBezTo>
                      <a:pt x="338" y="67"/>
                      <a:pt x="248" y="0"/>
                      <a:pt x="1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240;p73">
                <a:extLst>
                  <a:ext uri="{FF2B5EF4-FFF2-40B4-BE49-F238E27FC236}">
                    <a16:creationId xmlns:a16="http://schemas.microsoft.com/office/drawing/2014/main" id="{3F27B37E-B9E0-4537-A4F6-0691A388B745}"/>
                  </a:ext>
                </a:extLst>
              </p:cNvPr>
              <p:cNvSpPr/>
              <p:nvPr/>
            </p:nvSpPr>
            <p:spPr>
              <a:xfrm>
                <a:off x="783970" y="3532105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241;p73">
                <a:extLst>
                  <a:ext uri="{FF2B5EF4-FFF2-40B4-BE49-F238E27FC236}">
                    <a16:creationId xmlns:a16="http://schemas.microsoft.com/office/drawing/2014/main" id="{597EE1A5-D022-4F03-9EBD-AF9960E45F87}"/>
                  </a:ext>
                </a:extLst>
              </p:cNvPr>
              <p:cNvSpPr/>
              <p:nvPr/>
            </p:nvSpPr>
            <p:spPr>
              <a:xfrm>
                <a:off x="954289" y="3532105"/>
                <a:ext cx="62925" cy="62926"/>
              </a:xfrm>
              <a:custGeom>
                <a:avLst/>
                <a:gdLst/>
                <a:ahLst/>
                <a:cxnLst/>
                <a:rect l="l" t="t" r="r" b="b"/>
                <a:pathLst>
                  <a:path w="317" h="317" extrusionOk="0">
                    <a:moveTo>
                      <a:pt x="157" y="0"/>
                    </a:moveTo>
                    <a:cubicBezTo>
                      <a:pt x="67" y="0"/>
                      <a:pt x="0" y="67"/>
                      <a:pt x="0" y="157"/>
                    </a:cubicBezTo>
                    <a:cubicBezTo>
                      <a:pt x="0" y="248"/>
                      <a:pt x="67" y="316"/>
                      <a:pt x="157" y="316"/>
                    </a:cubicBezTo>
                    <a:cubicBezTo>
                      <a:pt x="248" y="316"/>
                      <a:pt x="316" y="248"/>
                      <a:pt x="316" y="157"/>
                    </a:cubicBezTo>
                    <a:cubicBezTo>
                      <a:pt x="316" y="67"/>
                      <a:pt x="248" y="0"/>
                      <a:pt x="15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7815;p73">
            <a:extLst>
              <a:ext uri="{FF2B5EF4-FFF2-40B4-BE49-F238E27FC236}">
                <a16:creationId xmlns:a16="http://schemas.microsoft.com/office/drawing/2014/main" id="{9D7BF56E-CFDE-4FF9-9611-DDE8A7B39860}"/>
              </a:ext>
            </a:extLst>
          </p:cNvPr>
          <p:cNvSpPr/>
          <p:nvPr/>
        </p:nvSpPr>
        <p:spPr>
          <a:xfrm rot="10800000">
            <a:off x="6008540" y="4018926"/>
            <a:ext cx="777705" cy="191631"/>
          </a:xfrm>
          <a:custGeom>
            <a:avLst/>
            <a:gdLst/>
            <a:ahLst/>
            <a:cxnLst/>
            <a:rect l="l" t="t" r="r" b="b"/>
            <a:pathLst>
              <a:path w="6051" h="1491" extrusionOk="0">
                <a:moveTo>
                  <a:pt x="1" y="1"/>
                </a:moveTo>
                <a:lnTo>
                  <a:pt x="1" y="1491"/>
                </a:lnTo>
                <a:lnTo>
                  <a:pt x="6051" y="1491"/>
                </a:lnTo>
                <a:lnTo>
                  <a:pt x="60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1" name="Google Shape;7816;p73">
            <a:extLst>
              <a:ext uri="{FF2B5EF4-FFF2-40B4-BE49-F238E27FC236}">
                <a16:creationId xmlns:a16="http://schemas.microsoft.com/office/drawing/2014/main" id="{A2FEFF47-43F3-4900-B351-36228AE00AC2}"/>
              </a:ext>
            </a:extLst>
          </p:cNvPr>
          <p:cNvGrpSpPr/>
          <p:nvPr/>
        </p:nvGrpSpPr>
        <p:grpSpPr>
          <a:xfrm rot="10800000">
            <a:off x="6040416" y="4064775"/>
            <a:ext cx="713952" cy="179934"/>
            <a:chOff x="8002498" y="1073094"/>
            <a:chExt cx="880118" cy="221812"/>
          </a:xfrm>
        </p:grpSpPr>
        <p:sp>
          <p:nvSpPr>
            <p:cNvPr id="62" name="Google Shape;7817;p73">
              <a:extLst>
                <a:ext uri="{FF2B5EF4-FFF2-40B4-BE49-F238E27FC236}">
                  <a16:creationId xmlns:a16="http://schemas.microsoft.com/office/drawing/2014/main" id="{A60B014A-539D-446B-8F7C-A9CAE4D64CBE}"/>
                </a:ext>
              </a:extLst>
            </p:cNvPr>
            <p:cNvSpPr/>
            <p:nvPr/>
          </p:nvSpPr>
          <p:spPr>
            <a:xfrm>
              <a:off x="8002498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5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5" y="204"/>
                  </a:cubicBezTo>
                  <a:cubicBezTo>
                    <a:pt x="181" y="204"/>
                    <a:pt x="227" y="159"/>
                    <a:pt x="227" y="114"/>
                  </a:cubicBezTo>
                  <a:cubicBezTo>
                    <a:pt x="227" y="45"/>
                    <a:pt x="181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7818;p73">
              <a:extLst>
                <a:ext uri="{FF2B5EF4-FFF2-40B4-BE49-F238E27FC236}">
                  <a16:creationId xmlns:a16="http://schemas.microsoft.com/office/drawing/2014/main" id="{81C86F98-6AC7-4FE2-A01D-10C33355925D}"/>
                </a:ext>
              </a:extLst>
            </p:cNvPr>
            <p:cNvSpPr/>
            <p:nvPr/>
          </p:nvSpPr>
          <p:spPr>
            <a:xfrm>
              <a:off x="8095501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4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4" y="204"/>
                  </a:cubicBezTo>
                  <a:cubicBezTo>
                    <a:pt x="181" y="204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7819;p73">
              <a:extLst>
                <a:ext uri="{FF2B5EF4-FFF2-40B4-BE49-F238E27FC236}">
                  <a16:creationId xmlns:a16="http://schemas.microsoft.com/office/drawing/2014/main" id="{F246E774-7482-4C13-B5BA-F3E491451A7C}"/>
                </a:ext>
              </a:extLst>
            </p:cNvPr>
            <p:cNvSpPr/>
            <p:nvPr/>
          </p:nvSpPr>
          <p:spPr>
            <a:xfrm>
              <a:off x="8188503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4" y="0"/>
                  </a:moveTo>
                  <a:cubicBezTo>
                    <a:pt x="69" y="0"/>
                    <a:pt x="1" y="45"/>
                    <a:pt x="1" y="114"/>
                  </a:cubicBezTo>
                  <a:cubicBezTo>
                    <a:pt x="1" y="159"/>
                    <a:pt x="69" y="204"/>
                    <a:pt x="114" y="204"/>
                  </a:cubicBezTo>
                  <a:cubicBezTo>
                    <a:pt x="181" y="204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7820;p73">
              <a:extLst>
                <a:ext uri="{FF2B5EF4-FFF2-40B4-BE49-F238E27FC236}">
                  <a16:creationId xmlns:a16="http://schemas.microsoft.com/office/drawing/2014/main" id="{1B1983CD-077E-451D-93F5-8142071431E5}"/>
                </a:ext>
              </a:extLst>
            </p:cNvPr>
            <p:cNvSpPr/>
            <p:nvPr/>
          </p:nvSpPr>
          <p:spPr>
            <a:xfrm>
              <a:off x="8285308" y="1073094"/>
              <a:ext cx="32163" cy="32480"/>
            </a:xfrm>
            <a:custGeom>
              <a:avLst/>
              <a:gdLst/>
              <a:ahLst/>
              <a:cxnLst/>
              <a:rect l="l" t="t" r="r" b="b"/>
              <a:pathLst>
                <a:path w="203" h="205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04"/>
                    <a:pt x="112" y="204"/>
                  </a:cubicBezTo>
                  <a:cubicBezTo>
                    <a:pt x="157" y="204"/>
                    <a:pt x="202" y="159"/>
                    <a:pt x="202" y="114"/>
                  </a:cubicBezTo>
                  <a:cubicBezTo>
                    <a:pt x="202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7821;p73">
              <a:extLst>
                <a:ext uri="{FF2B5EF4-FFF2-40B4-BE49-F238E27FC236}">
                  <a16:creationId xmlns:a16="http://schemas.microsoft.com/office/drawing/2014/main" id="{3E00D4B5-AD1B-4324-9085-DABCA57910E9}"/>
                </a:ext>
              </a:extLst>
            </p:cNvPr>
            <p:cNvSpPr/>
            <p:nvPr/>
          </p:nvSpPr>
          <p:spPr>
            <a:xfrm>
              <a:off x="8378311" y="1073094"/>
              <a:ext cx="35807" cy="32480"/>
            </a:xfrm>
            <a:custGeom>
              <a:avLst/>
              <a:gdLst/>
              <a:ahLst/>
              <a:cxnLst/>
              <a:rect l="l" t="t" r="r" b="b"/>
              <a:pathLst>
                <a:path w="226" h="205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04"/>
                    <a:pt x="112" y="204"/>
                  </a:cubicBezTo>
                  <a:cubicBezTo>
                    <a:pt x="157" y="204"/>
                    <a:pt x="226" y="159"/>
                    <a:pt x="226" y="114"/>
                  </a:cubicBezTo>
                  <a:cubicBezTo>
                    <a:pt x="226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22;p73">
              <a:extLst>
                <a:ext uri="{FF2B5EF4-FFF2-40B4-BE49-F238E27FC236}">
                  <a16:creationId xmlns:a16="http://schemas.microsoft.com/office/drawing/2014/main" id="{C6C5D32C-C619-4064-930A-C6593B2D4E29}"/>
                </a:ext>
              </a:extLst>
            </p:cNvPr>
            <p:cNvSpPr/>
            <p:nvPr/>
          </p:nvSpPr>
          <p:spPr>
            <a:xfrm>
              <a:off x="8471155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3" y="204"/>
                  </a:cubicBezTo>
                  <a:cubicBezTo>
                    <a:pt x="182" y="204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23;p73">
              <a:extLst>
                <a:ext uri="{FF2B5EF4-FFF2-40B4-BE49-F238E27FC236}">
                  <a16:creationId xmlns:a16="http://schemas.microsoft.com/office/drawing/2014/main" id="{EA575CAC-1FDF-44B9-AA9A-B7E9F937BDD1}"/>
                </a:ext>
              </a:extLst>
            </p:cNvPr>
            <p:cNvSpPr/>
            <p:nvPr/>
          </p:nvSpPr>
          <p:spPr>
            <a:xfrm>
              <a:off x="8564157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04"/>
                    <a:pt x="113" y="204"/>
                  </a:cubicBezTo>
                  <a:cubicBezTo>
                    <a:pt x="182" y="204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24;p73">
              <a:extLst>
                <a:ext uri="{FF2B5EF4-FFF2-40B4-BE49-F238E27FC236}">
                  <a16:creationId xmlns:a16="http://schemas.microsoft.com/office/drawing/2014/main" id="{99CEDC0C-CB9F-44F7-B168-9CF6782E1103}"/>
                </a:ext>
              </a:extLst>
            </p:cNvPr>
            <p:cNvSpPr/>
            <p:nvPr/>
          </p:nvSpPr>
          <p:spPr>
            <a:xfrm>
              <a:off x="8657160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3" y="0"/>
                  </a:moveTo>
                  <a:cubicBezTo>
                    <a:pt x="68" y="0"/>
                    <a:pt x="1" y="45"/>
                    <a:pt x="1" y="114"/>
                  </a:cubicBezTo>
                  <a:cubicBezTo>
                    <a:pt x="1" y="159"/>
                    <a:pt x="68" y="204"/>
                    <a:pt x="113" y="204"/>
                  </a:cubicBezTo>
                  <a:cubicBezTo>
                    <a:pt x="181" y="204"/>
                    <a:pt x="227" y="159"/>
                    <a:pt x="227" y="114"/>
                  </a:cubicBezTo>
                  <a:cubicBezTo>
                    <a:pt x="227" y="45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25;p73">
              <a:extLst>
                <a:ext uri="{FF2B5EF4-FFF2-40B4-BE49-F238E27FC236}">
                  <a16:creationId xmlns:a16="http://schemas.microsoft.com/office/drawing/2014/main" id="{65AB4F0F-448C-4A83-B805-E31ED17873B4}"/>
                </a:ext>
              </a:extLst>
            </p:cNvPr>
            <p:cNvSpPr/>
            <p:nvPr/>
          </p:nvSpPr>
          <p:spPr>
            <a:xfrm>
              <a:off x="8753648" y="1073094"/>
              <a:ext cx="32480" cy="32480"/>
            </a:xfrm>
            <a:custGeom>
              <a:avLst/>
              <a:gdLst/>
              <a:ahLst/>
              <a:cxnLst/>
              <a:rect l="l" t="t" r="r" b="b"/>
              <a:pathLst>
                <a:path w="205" h="205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04"/>
                    <a:pt x="114" y="204"/>
                  </a:cubicBezTo>
                  <a:cubicBezTo>
                    <a:pt x="159" y="204"/>
                    <a:pt x="205" y="159"/>
                    <a:pt x="205" y="114"/>
                  </a:cubicBezTo>
                  <a:cubicBezTo>
                    <a:pt x="205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26;p73">
              <a:extLst>
                <a:ext uri="{FF2B5EF4-FFF2-40B4-BE49-F238E27FC236}">
                  <a16:creationId xmlns:a16="http://schemas.microsoft.com/office/drawing/2014/main" id="{AE6DD1A9-ED9D-4CBB-BF52-0356AED353AD}"/>
                </a:ext>
              </a:extLst>
            </p:cNvPr>
            <p:cNvSpPr/>
            <p:nvPr/>
          </p:nvSpPr>
          <p:spPr>
            <a:xfrm>
              <a:off x="8846651" y="1073094"/>
              <a:ext cx="35965" cy="32480"/>
            </a:xfrm>
            <a:custGeom>
              <a:avLst/>
              <a:gdLst/>
              <a:ahLst/>
              <a:cxnLst/>
              <a:rect l="l" t="t" r="r" b="b"/>
              <a:pathLst>
                <a:path w="227" h="205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04"/>
                    <a:pt x="114" y="204"/>
                  </a:cubicBezTo>
                  <a:cubicBezTo>
                    <a:pt x="159" y="204"/>
                    <a:pt x="226" y="159"/>
                    <a:pt x="226" y="114"/>
                  </a:cubicBezTo>
                  <a:cubicBezTo>
                    <a:pt x="226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827;p73">
              <a:extLst>
                <a:ext uri="{FF2B5EF4-FFF2-40B4-BE49-F238E27FC236}">
                  <a16:creationId xmlns:a16="http://schemas.microsoft.com/office/drawing/2014/main" id="{216098A2-847E-4EC0-9B8C-9022ED4D1F68}"/>
                </a:ext>
              </a:extLst>
            </p:cNvPr>
            <p:cNvSpPr/>
            <p:nvPr/>
          </p:nvSpPr>
          <p:spPr>
            <a:xfrm>
              <a:off x="8002498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5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5" y="226"/>
                  </a:cubicBezTo>
                  <a:cubicBezTo>
                    <a:pt x="181" y="226"/>
                    <a:pt x="227" y="159"/>
                    <a:pt x="227" y="114"/>
                  </a:cubicBezTo>
                  <a:cubicBezTo>
                    <a:pt x="227" y="45"/>
                    <a:pt x="181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828;p73">
              <a:extLst>
                <a:ext uri="{FF2B5EF4-FFF2-40B4-BE49-F238E27FC236}">
                  <a16:creationId xmlns:a16="http://schemas.microsoft.com/office/drawing/2014/main" id="{BE053132-5A38-47F6-B04C-2564DCDBC641}"/>
                </a:ext>
              </a:extLst>
            </p:cNvPr>
            <p:cNvSpPr/>
            <p:nvPr/>
          </p:nvSpPr>
          <p:spPr>
            <a:xfrm>
              <a:off x="8095501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4" y="226"/>
                  </a:cubicBezTo>
                  <a:cubicBezTo>
                    <a:pt x="181" y="226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829;p73">
              <a:extLst>
                <a:ext uri="{FF2B5EF4-FFF2-40B4-BE49-F238E27FC236}">
                  <a16:creationId xmlns:a16="http://schemas.microsoft.com/office/drawing/2014/main" id="{B9477169-702E-4040-AAE2-82B090A5BECD}"/>
                </a:ext>
              </a:extLst>
            </p:cNvPr>
            <p:cNvSpPr/>
            <p:nvPr/>
          </p:nvSpPr>
          <p:spPr>
            <a:xfrm>
              <a:off x="8188503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69" y="0"/>
                    <a:pt x="1" y="45"/>
                    <a:pt x="1" y="114"/>
                  </a:cubicBezTo>
                  <a:cubicBezTo>
                    <a:pt x="1" y="159"/>
                    <a:pt x="69" y="226"/>
                    <a:pt x="114" y="226"/>
                  </a:cubicBezTo>
                  <a:cubicBezTo>
                    <a:pt x="181" y="226"/>
                    <a:pt x="226" y="159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830;p73">
              <a:extLst>
                <a:ext uri="{FF2B5EF4-FFF2-40B4-BE49-F238E27FC236}">
                  <a16:creationId xmlns:a16="http://schemas.microsoft.com/office/drawing/2014/main" id="{F515FE62-B136-4064-9222-D5DAD771EE1D}"/>
                </a:ext>
              </a:extLst>
            </p:cNvPr>
            <p:cNvSpPr/>
            <p:nvPr/>
          </p:nvSpPr>
          <p:spPr>
            <a:xfrm>
              <a:off x="8285308" y="1166097"/>
              <a:ext cx="32163" cy="35807"/>
            </a:xfrm>
            <a:custGeom>
              <a:avLst/>
              <a:gdLst/>
              <a:ahLst/>
              <a:cxnLst/>
              <a:rect l="l" t="t" r="r" b="b"/>
              <a:pathLst>
                <a:path w="203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26"/>
                    <a:pt x="112" y="226"/>
                  </a:cubicBezTo>
                  <a:cubicBezTo>
                    <a:pt x="157" y="226"/>
                    <a:pt x="202" y="159"/>
                    <a:pt x="202" y="114"/>
                  </a:cubicBezTo>
                  <a:cubicBezTo>
                    <a:pt x="202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831;p73">
              <a:extLst>
                <a:ext uri="{FF2B5EF4-FFF2-40B4-BE49-F238E27FC236}">
                  <a16:creationId xmlns:a16="http://schemas.microsoft.com/office/drawing/2014/main" id="{42D32C7D-1F17-4D60-AE02-26DC12028678}"/>
                </a:ext>
              </a:extLst>
            </p:cNvPr>
            <p:cNvSpPr/>
            <p:nvPr/>
          </p:nvSpPr>
          <p:spPr>
            <a:xfrm>
              <a:off x="8378311" y="1166097"/>
              <a:ext cx="35807" cy="35807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59"/>
                    <a:pt x="45" y="226"/>
                    <a:pt x="112" y="226"/>
                  </a:cubicBezTo>
                  <a:cubicBezTo>
                    <a:pt x="157" y="226"/>
                    <a:pt x="226" y="159"/>
                    <a:pt x="226" y="114"/>
                  </a:cubicBezTo>
                  <a:cubicBezTo>
                    <a:pt x="226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832;p73">
              <a:extLst>
                <a:ext uri="{FF2B5EF4-FFF2-40B4-BE49-F238E27FC236}">
                  <a16:creationId xmlns:a16="http://schemas.microsoft.com/office/drawing/2014/main" id="{58693F85-F2E0-4087-98C7-D6DA682EF2BD}"/>
                </a:ext>
              </a:extLst>
            </p:cNvPr>
            <p:cNvSpPr/>
            <p:nvPr/>
          </p:nvSpPr>
          <p:spPr>
            <a:xfrm>
              <a:off x="8471155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3" y="226"/>
                  </a:cubicBezTo>
                  <a:cubicBezTo>
                    <a:pt x="182" y="226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33;p73">
              <a:extLst>
                <a:ext uri="{FF2B5EF4-FFF2-40B4-BE49-F238E27FC236}">
                  <a16:creationId xmlns:a16="http://schemas.microsoft.com/office/drawing/2014/main" id="{7FF677D2-608F-4891-9775-39B914C2CE9C}"/>
                </a:ext>
              </a:extLst>
            </p:cNvPr>
            <p:cNvSpPr/>
            <p:nvPr/>
          </p:nvSpPr>
          <p:spPr>
            <a:xfrm>
              <a:off x="8564157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59"/>
                    <a:pt x="46" y="226"/>
                    <a:pt x="113" y="226"/>
                  </a:cubicBezTo>
                  <a:cubicBezTo>
                    <a:pt x="182" y="226"/>
                    <a:pt x="227" y="159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834;p73">
              <a:extLst>
                <a:ext uri="{FF2B5EF4-FFF2-40B4-BE49-F238E27FC236}">
                  <a16:creationId xmlns:a16="http://schemas.microsoft.com/office/drawing/2014/main" id="{21E4F6CA-9027-4982-BF78-53CA2933362C}"/>
                </a:ext>
              </a:extLst>
            </p:cNvPr>
            <p:cNvSpPr/>
            <p:nvPr/>
          </p:nvSpPr>
          <p:spPr>
            <a:xfrm>
              <a:off x="8657160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68" y="0"/>
                    <a:pt x="1" y="45"/>
                    <a:pt x="1" y="114"/>
                  </a:cubicBezTo>
                  <a:cubicBezTo>
                    <a:pt x="1" y="159"/>
                    <a:pt x="68" y="226"/>
                    <a:pt x="113" y="226"/>
                  </a:cubicBezTo>
                  <a:cubicBezTo>
                    <a:pt x="181" y="226"/>
                    <a:pt x="227" y="159"/>
                    <a:pt x="227" y="114"/>
                  </a:cubicBezTo>
                  <a:cubicBezTo>
                    <a:pt x="227" y="45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835;p73">
              <a:extLst>
                <a:ext uri="{FF2B5EF4-FFF2-40B4-BE49-F238E27FC236}">
                  <a16:creationId xmlns:a16="http://schemas.microsoft.com/office/drawing/2014/main" id="{0F437CD0-FBFD-405A-B040-F99CA5DEA698}"/>
                </a:ext>
              </a:extLst>
            </p:cNvPr>
            <p:cNvSpPr/>
            <p:nvPr/>
          </p:nvSpPr>
          <p:spPr>
            <a:xfrm>
              <a:off x="8753648" y="1166097"/>
              <a:ext cx="32480" cy="35807"/>
            </a:xfrm>
            <a:custGeom>
              <a:avLst/>
              <a:gdLst/>
              <a:ahLst/>
              <a:cxnLst/>
              <a:rect l="l" t="t" r="r" b="b"/>
              <a:pathLst>
                <a:path w="205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26"/>
                    <a:pt x="114" y="226"/>
                  </a:cubicBezTo>
                  <a:cubicBezTo>
                    <a:pt x="159" y="226"/>
                    <a:pt x="205" y="159"/>
                    <a:pt x="205" y="114"/>
                  </a:cubicBezTo>
                  <a:cubicBezTo>
                    <a:pt x="205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836;p73">
              <a:extLst>
                <a:ext uri="{FF2B5EF4-FFF2-40B4-BE49-F238E27FC236}">
                  <a16:creationId xmlns:a16="http://schemas.microsoft.com/office/drawing/2014/main" id="{5DB892FD-776D-4E72-8E37-AF82CDCDD5A3}"/>
                </a:ext>
              </a:extLst>
            </p:cNvPr>
            <p:cNvSpPr/>
            <p:nvPr/>
          </p:nvSpPr>
          <p:spPr>
            <a:xfrm>
              <a:off x="8846651" y="1166097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59"/>
                    <a:pt x="46" y="226"/>
                    <a:pt x="114" y="226"/>
                  </a:cubicBezTo>
                  <a:cubicBezTo>
                    <a:pt x="159" y="226"/>
                    <a:pt x="226" y="159"/>
                    <a:pt x="226" y="114"/>
                  </a:cubicBezTo>
                  <a:cubicBezTo>
                    <a:pt x="226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837;p73">
              <a:extLst>
                <a:ext uri="{FF2B5EF4-FFF2-40B4-BE49-F238E27FC236}">
                  <a16:creationId xmlns:a16="http://schemas.microsoft.com/office/drawing/2014/main" id="{BC470504-9432-41D8-B9CC-49D51E8E596A}"/>
                </a:ext>
              </a:extLst>
            </p:cNvPr>
            <p:cNvSpPr/>
            <p:nvPr/>
          </p:nvSpPr>
          <p:spPr>
            <a:xfrm>
              <a:off x="8002498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5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5" y="226"/>
                  </a:cubicBezTo>
                  <a:cubicBezTo>
                    <a:pt x="181" y="226"/>
                    <a:pt x="227" y="181"/>
                    <a:pt x="227" y="114"/>
                  </a:cubicBezTo>
                  <a:cubicBezTo>
                    <a:pt x="227" y="45"/>
                    <a:pt x="181" y="0"/>
                    <a:pt x="1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7838;p73">
              <a:extLst>
                <a:ext uri="{FF2B5EF4-FFF2-40B4-BE49-F238E27FC236}">
                  <a16:creationId xmlns:a16="http://schemas.microsoft.com/office/drawing/2014/main" id="{6EA1068D-04F3-462F-AD0F-765825B718DB}"/>
                </a:ext>
              </a:extLst>
            </p:cNvPr>
            <p:cNvSpPr/>
            <p:nvPr/>
          </p:nvSpPr>
          <p:spPr>
            <a:xfrm>
              <a:off x="8095501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4" y="226"/>
                  </a:cubicBezTo>
                  <a:cubicBezTo>
                    <a:pt x="181" y="226"/>
                    <a:pt x="226" y="181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7839;p73">
              <a:extLst>
                <a:ext uri="{FF2B5EF4-FFF2-40B4-BE49-F238E27FC236}">
                  <a16:creationId xmlns:a16="http://schemas.microsoft.com/office/drawing/2014/main" id="{B8A85E10-134F-4C61-A3D6-CCFDB105FF61}"/>
                </a:ext>
              </a:extLst>
            </p:cNvPr>
            <p:cNvSpPr/>
            <p:nvPr/>
          </p:nvSpPr>
          <p:spPr>
            <a:xfrm>
              <a:off x="8188503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69" y="0"/>
                    <a:pt x="1" y="45"/>
                    <a:pt x="1" y="114"/>
                  </a:cubicBezTo>
                  <a:cubicBezTo>
                    <a:pt x="1" y="181"/>
                    <a:pt x="69" y="226"/>
                    <a:pt x="114" y="226"/>
                  </a:cubicBezTo>
                  <a:cubicBezTo>
                    <a:pt x="181" y="226"/>
                    <a:pt x="226" y="181"/>
                    <a:pt x="226" y="114"/>
                  </a:cubicBezTo>
                  <a:cubicBezTo>
                    <a:pt x="226" y="45"/>
                    <a:pt x="181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840;p73">
              <a:extLst>
                <a:ext uri="{FF2B5EF4-FFF2-40B4-BE49-F238E27FC236}">
                  <a16:creationId xmlns:a16="http://schemas.microsoft.com/office/drawing/2014/main" id="{E6DEC3ED-FCAC-4252-A1C7-E5620F48C3B7}"/>
                </a:ext>
              </a:extLst>
            </p:cNvPr>
            <p:cNvSpPr/>
            <p:nvPr/>
          </p:nvSpPr>
          <p:spPr>
            <a:xfrm>
              <a:off x="8285308" y="1259099"/>
              <a:ext cx="32163" cy="35807"/>
            </a:xfrm>
            <a:custGeom>
              <a:avLst/>
              <a:gdLst/>
              <a:ahLst/>
              <a:cxnLst/>
              <a:rect l="l" t="t" r="r" b="b"/>
              <a:pathLst>
                <a:path w="203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81"/>
                    <a:pt x="45" y="226"/>
                    <a:pt x="112" y="226"/>
                  </a:cubicBezTo>
                  <a:cubicBezTo>
                    <a:pt x="157" y="226"/>
                    <a:pt x="202" y="181"/>
                    <a:pt x="202" y="114"/>
                  </a:cubicBezTo>
                  <a:cubicBezTo>
                    <a:pt x="202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841;p73">
              <a:extLst>
                <a:ext uri="{FF2B5EF4-FFF2-40B4-BE49-F238E27FC236}">
                  <a16:creationId xmlns:a16="http://schemas.microsoft.com/office/drawing/2014/main" id="{A6F602C5-E16F-45B1-B474-A55953DBE0C9}"/>
                </a:ext>
              </a:extLst>
            </p:cNvPr>
            <p:cNvSpPr/>
            <p:nvPr/>
          </p:nvSpPr>
          <p:spPr>
            <a:xfrm>
              <a:off x="8378311" y="1259099"/>
              <a:ext cx="35807" cy="35807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112" y="0"/>
                  </a:moveTo>
                  <a:cubicBezTo>
                    <a:pt x="45" y="0"/>
                    <a:pt x="0" y="45"/>
                    <a:pt x="0" y="114"/>
                  </a:cubicBezTo>
                  <a:cubicBezTo>
                    <a:pt x="0" y="181"/>
                    <a:pt x="45" y="226"/>
                    <a:pt x="112" y="226"/>
                  </a:cubicBezTo>
                  <a:cubicBezTo>
                    <a:pt x="157" y="226"/>
                    <a:pt x="226" y="181"/>
                    <a:pt x="226" y="114"/>
                  </a:cubicBezTo>
                  <a:cubicBezTo>
                    <a:pt x="226" y="45"/>
                    <a:pt x="157" y="0"/>
                    <a:pt x="1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842;p73">
              <a:extLst>
                <a:ext uri="{FF2B5EF4-FFF2-40B4-BE49-F238E27FC236}">
                  <a16:creationId xmlns:a16="http://schemas.microsoft.com/office/drawing/2014/main" id="{8618E824-6A26-466D-93EC-D1114ABD879A}"/>
                </a:ext>
              </a:extLst>
            </p:cNvPr>
            <p:cNvSpPr/>
            <p:nvPr/>
          </p:nvSpPr>
          <p:spPr>
            <a:xfrm>
              <a:off x="8471155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3" y="226"/>
                  </a:cubicBezTo>
                  <a:cubicBezTo>
                    <a:pt x="182" y="226"/>
                    <a:pt x="227" y="181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7843;p73">
              <a:extLst>
                <a:ext uri="{FF2B5EF4-FFF2-40B4-BE49-F238E27FC236}">
                  <a16:creationId xmlns:a16="http://schemas.microsoft.com/office/drawing/2014/main" id="{F5F28DCC-B1EF-41B5-9577-05CFBB9C3948}"/>
                </a:ext>
              </a:extLst>
            </p:cNvPr>
            <p:cNvSpPr/>
            <p:nvPr/>
          </p:nvSpPr>
          <p:spPr>
            <a:xfrm>
              <a:off x="8564157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46" y="0"/>
                    <a:pt x="1" y="45"/>
                    <a:pt x="1" y="114"/>
                  </a:cubicBezTo>
                  <a:cubicBezTo>
                    <a:pt x="1" y="181"/>
                    <a:pt x="46" y="226"/>
                    <a:pt x="113" y="226"/>
                  </a:cubicBezTo>
                  <a:cubicBezTo>
                    <a:pt x="182" y="226"/>
                    <a:pt x="227" y="181"/>
                    <a:pt x="227" y="114"/>
                  </a:cubicBezTo>
                  <a:cubicBezTo>
                    <a:pt x="227" y="45"/>
                    <a:pt x="182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844;p73">
              <a:extLst>
                <a:ext uri="{FF2B5EF4-FFF2-40B4-BE49-F238E27FC236}">
                  <a16:creationId xmlns:a16="http://schemas.microsoft.com/office/drawing/2014/main" id="{75A46D52-1890-4FA8-A983-A2081D09431F}"/>
                </a:ext>
              </a:extLst>
            </p:cNvPr>
            <p:cNvSpPr/>
            <p:nvPr/>
          </p:nvSpPr>
          <p:spPr>
            <a:xfrm>
              <a:off x="8657160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3" y="0"/>
                  </a:moveTo>
                  <a:cubicBezTo>
                    <a:pt x="68" y="0"/>
                    <a:pt x="1" y="45"/>
                    <a:pt x="1" y="114"/>
                  </a:cubicBezTo>
                  <a:cubicBezTo>
                    <a:pt x="1" y="181"/>
                    <a:pt x="68" y="226"/>
                    <a:pt x="113" y="226"/>
                  </a:cubicBezTo>
                  <a:cubicBezTo>
                    <a:pt x="181" y="226"/>
                    <a:pt x="227" y="181"/>
                    <a:pt x="227" y="114"/>
                  </a:cubicBezTo>
                  <a:cubicBezTo>
                    <a:pt x="227" y="45"/>
                    <a:pt x="181" y="0"/>
                    <a:pt x="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845;p73">
              <a:extLst>
                <a:ext uri="{FF2B5EF4-FFF2-40B4-BE49-F238E27FC236}">
                  <a16:creationId xmlns:a16="http://schemas.microsoft.com/office/drawing/2014/main" id="{82093DAD-56E4-4854-BC41-1B3F90FEAEF1}"/>
                </a:ext>
              </a:extLst>
            </p:cNvPr>
            <p:cNvSpPr/>
            <p:nvPr/>
          </p:nvSpPr>
          <p:spPr>
            <a:xfrm>
              <a:off x="8753648" y="1259099"/>
              <a:ext cx="32480" cy="35807"/>
            </a:xfrm>
            <a:custGeom>
              <a:avLst/>
              <a:gdLst/>
              <a:ahLst/>
              <a:cxnLst/>
              <a:rect l="l" t="t" r="r" b="b"/>
              <a:pathLst>
                <a:path w="205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81"/>
                    <a:pt x="46" y="226"/>
                    <a:pt x="114" y="226"/>
                  </a:cubicBezTo>
                  <a:cubicBezTo>
                    <a:pt x="159" y="226"/>
                    <a:pt x="205" y="181"/>
                    <a:pt x="205" y="114"/>
                  </a:cubicBezTo>
                  <a:cubicBezTo>
                    <a:pt x="205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846;p73">
              <a:extLst>
                <a:ext uri="{FF2B5EF4-FFF2-40B4-BE49-F238E27FC236}">
                  <a16:creationId xmlns:a16="http://schemas.microsoft.com/office/drawing/2014/main" id="{6B5C5F0C-3D9C-4933-8C70-ED6EDECBE31F}"/>
                </a:ext>
              </a:extLst>
            </p:cNvPr>
            <p:cNvSpPr/>
            <p:nvPr/>
          </p:nvSpPr>
          <p:spPr>
            <a:xfrm>
              <a:off x="8846651" y="1259099"/>
              <a:ext cx="35965" cy="35807"/>
            </a:xfrm>
            <a:custGeom>
              <a:avLst/>
              <a:gdLst/>
              <a:ahLst/>
              <a:cxnLst/>
              <a:rect l="l" t="t" r="r" b="b"/>
              <a:pathLst>
                <a:path w="227" h="226" extrusionOk="0">
                  <a:moveTo>
                    <a:pt x="114" y="0"/>
                  </a:moveTo>
                  <a:cubicBezTo>
                    <a:pt x="46" y="0"/>
                    <a:pt x="0" y="45"/>
                    <a:pt x="0" y="114"/>
                  </a:cubicBezTo>
                  <a:cubicBezTo>
                    <a:pt x="0" y="181"/>
                    <a:pt x="46" y="226"/>
                    <a:pt x="114" y="226"/>
                  </a:cubicBezTo>
                  <a:cubicBezTo>
                    <a:pt x="159" y="226"/>
                    <a:pt x="226" y="181"/>
                    <a:pt x="226" y="114"/>
                  </a:cubicBezTo>
                  <a:cubicBezTo>
                    <a:pt x="226" y="45"/>
                    <a:pt x="159" y="0"/>
                    <a:pt x="1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26139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41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ANÁLISE DE RESULTADOS</a:t>
            </a:r>
            <a:endParaRPr dirty="0"/>
          </a:p>
        </p:txBody>
      </p:sp>
      <p:sp>
        <p:nvSpPr>
          <p:cNvPr id="3695" name="Google Shape;3695;p41"/>
          <p:cNvSpPr txBox="1">
            <a:spLocks noGrp="1"/>
          </p:cNvSpPr>
          <p:nvPr>
            <p:ph type="subTitle" idx="1"/>
          </p:nvPr>
        </p:nvSpPr>
        <p:spPr>
          <a:xfrm>
            <a:off x="1091600" y="1210775"/>
            <a:ext cx="7172400" cy="3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3" name="Imagem 2" descr="Uma imagem com mesa&#10;&#10;Descrição gerada automaticamente">
            <a:extLst>
              <a:ext uri="{FF2B5EF4-FFF2-40B4-BE49-F238E27FC236}">
                <a16:creationId xmlns:a16="http://schemas.microsoft.com/office/drawing/2014/main" id="{C7421574-0E2A-4921-8176-03A7BD87E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57" y="1210775"/>
            <a:ext cx="8839085" cy="281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88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0" name="Google Shape;3700;p42"/>
          <p:cNvGrpSpPr/>
          <p:nvPr/>
        </p:nvGrpSpPr>
        <p:grpSpPr>
          <a:xfrm>
            <a:off x="3934919" y="331171"/>
            <a:ext cx="4654466" cy="4304783"/>
            <a:chOff x="4062215" y="540092"/>
            <a:chExt cx="3957543" cy="4064494"/>
          </a:xfrm>
        </p:grpSpPr>
        <p:sp>
          <p:nvSpPr>
            <p:cNvPr id="3701" name="Google Shape;3701;p42"/>
            <p:cNvSpPr/>
            <p:nvPr/>
          </p:nvSpPr>
          <p:spPr>
            <a:xfrm>
              <a:off x="5167856" y="191747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67"/>
                    <a:pt x="295" y="158"/>
                  </a:cubicBezTo>
                  <a:cubicBezTo>
                    <a:pt x="295" y="226"/>
                    <a:pt x="226" y="271"/>
                    <a:pt x="159" y="271"/>
                  </a:cubicBezTo>
                  <a:cubicBezTo>
                    <a:pt x="91" y="271"/>
                    <a:pt x="24" y="226"/>
                    <a:pt x="24" y="158"/>
                  </a:cubicBezTo>
                  <a:cubicBezTo>
                    <a:pt x="24" y="67"/>
                    <a:pt x="91" y="22"/>
                    <a:pt x="159" y="22"/>
                  </a:cubicBezTo>
                  <a:close/>
                  <a:moveTo>
                    <a:pt x="159" y="1"/>
                  </a:moveTo>
                  <a:cubicBezTo>
                    <a:pt x="69" y="1"/>
                    <a:pt x="0" y="67"/>
                    <a:pt x="0" y="158"/>
                  </a:cubicBezTo>
                  <a:cubicBezTo>
                    <a:pt x="0" y="226"/>
                    <a:pt x="69" y="317"/>
                    <a:pt x="159" y="317"/>
                  </a:cubicBezTo>
                  <a:cubicBezTo>
                    <a:pt x="249" y="317"/>
                    <a:pt x="316" y="226"/>
                    <a:pt x="316" y="158"/>
                  </a:cubicBezTo>
                  <a:cubicBezTo>
                    <a:pt x="316" y="67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42"/>
            <p:cNvSpPr/>
            <p:nvPr/>
          </p:nvSpPr>
          <p:spPr>
            <a:xfrm>
              <a:off x="5013720" y="191747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67"/>
                    <a:pt x="295" y="158"/>
                  </a:cubicBezTo>
                  <a:cubicBezTo>
                    <a:pt x="295" y="226"/>
                    <a:pt x="226" y="271"/>
                    <a:pt x="160" y="271"/>
                  </a:cubicBezTo>
                  <a:cubicBezTo>
                    <a:pt x="91" y="271"/>
                    <a:pt x="46" y="226"/>
                    <a:pt x="46" y="158"/>
                  </a:cubicBezTo>
                  <a:cubicBezTo>
                    <a:pt x="46" y="67"/>
                    <a:pt x="91" y="22"/>
                    <a:pt x="160" y="22"/>
                  </a:cubicBezTo>
                  <a:close/>
                  <a:moveTo>
                    <a:pt x="160" y="1"/>
                  </a:moveTo>
                  <a:cubicBezTo>
                    <a:pt x="69" y="1"/>
                    <a:pt x="1" y="67"/>
                    <a:pt x="1" y="158"/>
                  </a:cubicBezTo>
                  <a:cubicBezTo>
                    <a:pt x="1" y="226"/>
                    <a:pt x="69" y="317"/>
                    <a:pt x="160" y="317"/>
                  </a:cubicBezTo>
                  <a:cubicBezTo>
                    <a:pt x="250" y="317"/>
                    <a:pt x="317" y="226"/>
                    <a:pt x="317" y="158"/>
                  </a:cubicBezTo>
                  <a:cubicBezTo>
                    <a:pt x="317" y="67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42"/>
            <p:cNvSpPr/>
            <p:nvPr/>
          </p:nvSpPr>
          <p:spPr>
            <a:xfrm>
              <a:off x="4859785" y="1917477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67"/>
                    <a:pt x="295" y="158"/>
                  </a:cubicBezTo>
                  <a:cubicBezTo>
                    <a:pt x="295" y="226"/>
                    <a:pt x="249" y="271"/>
                    <a:pt x="181" y="271"/>
                  </a:cubicBezTo>
                  <a:cubicBezTo>
                    <a:pt x="90" y="271"/>
                    <a:pt x="45" y="226"/>
                    <a:pt x="45" y="158"/>
                  </a:cubicBezTo>
                  <a:cubicBezTo>
                    <a:pt x="45" y="67"/>
                    <a:pt x="90" y="22"/>
                    <a:pt x="181" y="22"/>
                  </a:cubicBezTo>
                  <a:close/>
                  <a:moveTo>
                    <a:pt x="181" y="1"/>
                  </a:moveTo>
                  <a:cubicBezTo>
                    <a:pt x="90" y="1"/>
                    <a:pt x="0" y="67"/>
                    <a:pt x="0" y="158"/>
                  </a:cubicBezTo>
                  <a:cubicBezTo>
                    <a:pt x="0" y="226"/>
                    <a:pt x="90" y="317"/>
                    <a:pt x="181" y="317"/>
                  </a:cubicBezTo>
                  <a:cubicBezTo>
                    <a:pt x="249" y="317"/>
                    <a:pt x="340" y="226"/>
                    <a:pt x="340" y="158"/>
                  </a:cubicBezTo>
                  <a:cubicBezTo>
                    <a:pt x="340" y="67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42"/>
            <p:cNvSpPr/>
            <p:nvPr/>
          </p:nvSpPr>
          <p:spPr>
            <a:xfrm>
              <a:off x="4710467" y="191747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67"/>
                    <a:pt x="271" y="158"/>
                  </a:cubicBezTo>
                  <a:cubicBezTo>
                    <a:pt x="271" y="226"/>
                    <a:pt x="226" y="271"/>
                    <a:pt x="157" y="271"/>
                  </a:cubicBezTo>
                  <a:cubicBezTo>
                    <a:pt x="90" y="271"/>
                    <a:pt x="22" y="226"/>
                    <a:pt x="22" y="158"/>
                  </a:cubicBezTo>
                  <a:cubicBezTo>
                    <a:pt x="22" y="67"/>
                    <a:pt x="90" y="22"/>
                    <a:pt x="157" y="22"/>
                  </a:cubicBezTo>
                  <a:close/>
                  <a:moveTo>
                    <a:pt x="157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26"/>
                    <a:pt x="67" y="317"/>
                    <a:pt x="157" y="317"/>
                  </a:cubicBezTo>
                  <a:cubicBezTo>
                    <a:pt x="247" y="317"/>
                    <a:pt x="316" y="226"/>
                    <a:pt x="316" y="158"/>
                  </a:cubicBezTo>
                  <a:cubicBezTo>
                    <a:pt x="316" y="67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42"/>
            <p:cNvSpPr/>
            <p:nvPr/>
          </p:nvSpPr>
          <p:spPr>
            <a:xfrm>
              <a:off x="4556331" y="191747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67"/>
                    <a:pt x="293" y="158"/>
                  </a:cubicBezTo>
                  <a:cubicBezTo>
                    <a:pt x="293" y="226"/>
                    <a:pt x="226" y="271"/>
                    <a:pt x="158" y="271"/>
                  </a:cubicBezTo>
                  <a:cubicBezTo>
                    <a:pt x="91" y="271"/>
                    <a:pt x="22" y="226"/>
                    <a:pt x="22" y="158"/>
                  </a:cubicBezTo>
                  <a:cubicBezTo>
                    <a:pt x="22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1" y="67"/>
                    <a:pt x="1" y="158"/>
                  </a:cubicBezTo>
                  <a:cubicBezTo>
                    <a:pt x="1" y="226"/>
                    <a:pt x="67" y="317"/>
                    <a:pt x="158" y="317"/>
                  </a:cubicBezTo>
                  <a:cubicBezTo>
                    <a:pt x="248" y="317"/>
                    <a:pt x="317" y="226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42"/>
            <p:cNvSpPr/>
            <p:nvPr/>
          </p:nvSpPr>
          <p:spPr>
            <a:xfrm>
              <a:off x="4402196" y="1917477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67"/>
                    <a:pt x="294" y="158"/>
                  </a:cubicBezTo>
                  <a:cubicBezTo>
                    <a:pt x="294" y="226"/>
                    <a:pt x="227" y="271"/>
                    <a:pt x="158" y="271"/>
                  </a:cubicBezTo>
                  <a:cubicBezTo>
                    <a:pt x="91" y="271"/>
                    <a:pt x="23" y="226"/>
                    <a:pt x="23" y="158"/>
                  </a:cubicBezTo>
                  <a:cubicBezTo>
                    <a:pt x="23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26"/>
                    <a:pt x="68" y="317"/>
                    <a:pt x="158" y="317"/>
                  </a:cubicBezTo>
                  <a:cubicBezTo>
                    <a:pt x="248" y="317"/>
                    <a:pt x="317" y="226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42"/>
            <p:cNvSpPr/>
            <p:nvPr/>
          </p:nvSpPr>
          <p:spPr>
            <a:xfrm>
              <a:off x="4248261" y="191747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67"/>
                    <a:pt x="293" y="158"/>
                  </a:cubicBezTo>
                  <a:cubicBezTo>
                    <a:pt x="293" y="226"/>
                    <a:pt x="226" y="271"/>
                    <a:pt x="158" y="271"/>
                  </a:cubicBezTo>
                  <a:cubicBezTo>
                    <a:pt x="91" y="271"/>
                    <a:pt x="22" y="226"/>
                    <a:pt x="22" y="158"/>
                  </a:cubicBezTo>
                  <a:cubicBezTo>
                    <a:pt x="22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26"/>
                    <a:pt x="67" y="317"/>
                    <a:pt x="158" y="317"/>
                  </a:cubicBezTo>
                  <a:cubicBezTo>
                    <a:pt x="248" y="317"/>
                    <a:pt x="316" y="226"/>
                    <a:pt x="316" y="158"/>
                  </a:cubicBezTo>
                  <a:cubicBezTo>
                    <a:pt x="316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42"/>
            <p:cNvSpPr/>
            <p:nvPr/>
          </p:nvSpPr>
          <p:spPr>
            <a:xfrm>
              <a:off x="5167856" y="1763543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90"/>
                    <a:pt x="295" y="157"/>
                  </a:cubicBezTo>
                  <a:cubicBezTo>
                    <a:pt x="295" y="226"/>
                    <a:pt x="226" y="293"/>
                    <a:pt x="159" y="293"/>
                  </a:cubicBezTo>
                  <a:cubicBezTo>
                    <a:pt x="91" y="293"/>
                    <a:pt x="24" y="226"/>
                    <a:pt x="24" y="157"/>
                  </a:cubicBezTo>
                  <a:cubicBezTo>
                    <a:pt x="24" y="90"/>
                    <a:pt x="91" y="22"/>
                    <a:pt x="159" y="22"/>
                  </a:cubicBezTo>
                  <a:close/>
                  <a:moveTo>
                    <a:pt x="159" y="0"/>
                  </a:moveTo>
                  <a:cubicBezTo>
                    <a:pt x="69" y="0"/>
                    <a:pt x="0" y="67"/>
                    <a:pt x="0" y="157"/>
                  </a:cubicBezTo>
                  <a:cubicBezTo>
                    <a:pt x="0" y="247"/>
                    <a:pt x="69" y="316"/>
                    <a:pt x="159" y="316"/>
                  </a:cubicBezTo>
                  <a:cubicBezTo>
                    <a:pt x="249" y="316"/>
                    <a:pt x="316" y="247"/>
                    <a:pt x="316" y="157"/>
                  </a:cubicBezTo>
                  <a:cubicBezTo>
                    <a:pt x="316" y="67"/>
                    <a:pt x="249" y="0"/>
                    <a:pt x="159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42"/>
            <p:cNvSpPr/>
            <p:nvPr/>
          </p:nvSpPr>
          <p:spPr>
            <a:xfrm>
              <a:off x="5013720" y="1763543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90"/>
                    <a:pt x="295" y="157"/>
                  </a:cubicBezTo>
                  <a:cubicBezTo>
                    <a:pt x="295" y="226"/>
                    <a:pt x="226" y="293"/>
                    <a:pt x="160" y="293"/>
                  </a:cubicBezTo>
                  <a:cubicBezTo>
                    <a:pt x="91" y="293"/>
                    <a:pt x="46" y="226"/>
                    <a:pt x="46" y="157"/>
                  </a:cubicBezTo>
                  <a:cubicBezTo>
                    <a:pt x="46" y="90"/>
                    <a:pt x="91" y="22"/>
                    <a:pt x="160" y="22"/>
                  </a:cubicBezTo>
                  <a:close/>
                  <a:moveTo>
                    <a:pt x="160" y="0"/>
                  </a:moveTo>
                  <a:cubicBezTo>
                    <a:pt x="69" y="0"/>
                    <a:pt x="1" y="67"/>
                    <a:pt x="1" y="157"/>
                  </a:cubicBezTo>
                  <a:cubicBezTo>
                    <a:pt x="1" y="247"/>
                    <a:pt x="69" y="316"/>
                    <a:pt x="160" y="316"/>
                  </a:cubicBezTo>
                  <a:cubicBezTo>
                    <a:pt x="250" y="316"/>
                    <a:pt x="317" y="247"/>
                    <a:pt x="317" y="157"/>
                  </a:cubicBezTo>
                  <a:cubicBezTo>
                    <a:pt x="317" y="67"/>
                    <a:pt x="250" y="0"/>
                    <a:pt x="160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42"/>
            <p:cNvSpPr/>
            <p:nvPr/>
          </p:nvSpPr>
          <p:spPr>
            <a:xfrm>
              <a:off x="4859785" y="1763543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90"/>
                    <a:pt x="295" y="157"/>
                  </a:cubicBezTo>
                  <a:cubicBezTo>
                    <a:pt x="295" y="226"/>
                    <a:pt x="249" y="293"/>
                    <a:pt x="181" y="293"/>
                  </a:cubicBezTo>
                  <a:cubicBezTo>
                    <a:pt x="90" y="293"/>
                    <a:pt x="45" y="226"/>
                    <a:pt x="45" y="157"/>
                  </a:cubicBezTo>
                  <a:cubicBezTo>
                    <a:pt x="45" y="90"/>
                    <a:pt x="90" y="22"/>
                    <a:pt x="181" y="22"/>
                  </a:cubicBezTo>
                  <a:close/>
                  <a:moveTo>
                    <a:pt x="181" y="0"/>
                  </a:moveTo>
                  <a:cubicBezTo>
                    <a:pt x="90" y="0"/>
                    <a:pt x="0" y="67"/>
                    <a:pt x="0" y="157"/>
                  </a:cubicBezTo>
                  <a:cubicBezTo>
                    <a:pt x="0" y="247"/>
                    <a:pt x="90" y="316"/>
                    <a:pt x="181" y="316"/>
                  </a:cubicBezTo>
                  <a:cubicBezTo>
                    <a:pt x="249" y="316"/>
                    <a:pt x="340" y="247"/>
                    <a:pt x="340" y="157"/>
                  </a:cubicBezTo>
                  <a:cubicBezTo>
                    <a:pt x="340" y="67"/>
                    <a:pt x="249" y="0"/>
                    <a:pt x="181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42"/>
            <p:cNvSpPr/>
            <p:nvPr/>
          </p:nvSpPr>
          <p:spPr>
            <a:xfrm>
              <a:off x="4710467" y="1763543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90"/>
                    <a:pt x="271" y="157"/>
                  </a:cubicBezTo>
                  <a:cubicBezTo>
                    <a:pt x="271" y="226"/>
                    <a:pt x="226" y="293"/>
                    <a:pt x="157" y="293"/>
                  </a:cubicBezTo>
                  <a:cubicBezTo>
                    <a:pt x="90" y="293"/>
                    <a:pt x="22" y="226"/>
                    <a:pt x="22" y="157"/>
                  </a:cubicBezTo>
                  <a:cubicBezTo>
                    <a:pt x="22" y="90"/>
                    <a:pt x="90" y="22"/>
                    <a:pt x="157" y="22"/>
                  </a:cubicBezTo>
                  <a:close/>
                  <a:moveTo>
                    <a:pt x="157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7"/>
                    <a:pt x="67" y="316"/>
                    <a:pt x="157" y="316"/>
                  </a:cubicBezTo>
                  <a:cubicBezTo>
                    <a:pt x="247" y="316"/>
                    <a:pt x="316" y="247"/>
                    <a:pt x="316" y="157"/>
                  </a:cubicBezTo>
                  <a:cubicBezTo>
                    <a:pt x="316" y="67"/>
                    <a:pt x="247" y="0"/>
                    <a:pt x="157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42"/>
            <p:cNvSpPr/>
            <p:nvPr/>
          </p:nvSpPr>
          <p:spPr>
            <a:xfrm>
              <a:off x="4556331" y="1763543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0"/>
                    <a:pt x="293" y="157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7"/>
                  </a:cubicBezTo>
                  <a:cubicBezTo>
                    <a:pt x="22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7" y="0"/>
                    <a:pt x="1" y="67"/>
                    <a:pt x="1" y="157"/>
                  </a:cubicBezTo>
                  <a:cubicBezTo>
                    <a:pt x="1" y="247"/>
                    <a:pt x="67" y="316"/>
                    <a:pt x="158" y="316"/>
                  </a:cubicBezTo>
                  <a:cubicBezTo>
                    <a:pt x="248" y="316"/>
                    <a:pt x="317" y="247"/>
                    <a:pt x="317" y="157"/>
                  </a:cubicBezTo>
                  <a:cubicBezTo>
                    <a:pt x="317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42"/>
            <p:cNvSpPr/>
            <p:nvPr/>
          </p:nvSpPr>
          <p:spPr>
            <a:xfrm>
              <a:off x="4402196" y="1763543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90"/>
                    <a:pt x="294" y="157"/>
                  </a:cubicBezTo>
                  <a:cubicBezTo>
                    <a:pt x="294" y="226"/>
                    <a:pt x="227" y="293"/>
                    <a:pt x="158" y="293"/>
                  </a:cubicBezTo>
                  <a:cubicBezTo>
                    <a:pt x="91" y="293"/>
                    <a:pt x="23" y="226"/>
                    <a:pt x="23" y="157"/>
                  </a:cubicBezTo>
                  <a:cubicBezTo>
                    <a:pt x="23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8" y="0"/>
                    <a:pt x="1" y="67"/>
                    <a:pt x="1" y="157"/>
                  </a:cubicBezTo>
                  <a:cubicBezTo>
                    <a:pt x="1" y="247"/>
                    <a:pt x="68" y="316"/>
                    <a:pt x="158" y="316"/>
                  </a:cubicBezTo>
                  <a:cubicBezTo>
                    <a:pt x="248" y="316"/>
                    <a:pt x="317" y="247"/>
                    <a:pt x="317" y="157"/>
                  </a:cubicBezTo>
                  <a:cubicBezTo>
                    <a:pt x="317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42"/>
            <p:cNvSpPr/>
            <p:nvPr/>
          </p:nvSpPr>
          <p:spPr>
            <a:xfrm>
              <a:off x="4248261" y="1763543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0"/>
                    <a:pt x="293" y="157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7"/>
                  </a:cubicBezTo>
                  <a:cubicBezTo>
                    <a:pt x="22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7"/>
                    <a:pt x="67" y="316"/>
                    <a:pt x="158" y="316"/>
                  </a:cubicBezTo>
                  <a:cubicBezTo>
                    <a:pt x="248" y="316"/>
                    <a:pt x="316" y="247"/>
                    <a:pt x="316" y="157"/>
                  </a:cubicBezTo>
                  <a:cubicBezTo>
                    <a:pt x="316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42"/>
            <p:cNvSpPr/>
            <p:nvPr/>
          </p:nvSpPr>
          <p:spPr>
            <a:xfrm>
              <a:off x="5167856" y="160940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91"/>
                    <a:pt x="295" y="158"/>
                  </a:cubicBezTo>
                  <a:cubicBezTo>
                    <a:pt x="295" y="226"/>
                    <a:pt x="226" y="293"/>
                    <a:pt x="159" y="293"/>
                  </a:cubicBezTo>
                  <a:cubicBezTo>
                    <a:pt x="91" y="293"/>
                    <a:pt x="24" y="226"/>
                    <a:pt x="24" y="158"/>
                  </a:cubicBezTo>
                  <a:cubicBezTo>
                    <a:pt x="24" y="91"/>
                    <a:pt x="91" y="22"/>
                    <a:pt x="159" y="22"/>
                  </a:cubicBezTo>
                  <a:close/>
                  <a:moveTo>
                    <a:pt x="159" y="1"/>
                  </a:moveTo>
                  <a:cubicBezTo>
                    <a:pt x="69" y="1"/>
                    <a:pt x="0" y="67"/>
                    <a:pt x="0" y="158"/>
                  </a:cubicBezTo>
                  <a:cubicBezTo>
                    <a:pt x="0" y="248"/>
                    <a:pt x="69" y="317"/>
                    <a:pt x="159" y="317"/>
                  </a:cubicBezTo>
                  <a:cubicBezTo>
                    <a:pt x="249" y="317"/>
                    <a:pt x="316" y="248"/>
                    <a:pt x="316" y="158"/>
                  </a:cubicBezTo>
                  <a:cubicBezTo>
                    <a:pt x="316" y="67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42"/>
            <p:cNvSpPr/>
            <p:nvPr/>
          </p:nvSpPr>
          <p:spPr>
            <a:xfrm>
              <a:off x="5013720" y="160940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91"/>
                    <a:pt x="295" y="158"/>
                  </a:cubicBezTo>
                  <a:cubicBezTo>
                    <a:pt x="295" y="226"/>
                    <a:pt x="226" y="293"/>
                    <a:pt x="160" y="293"/>
                  </a:cubicBezTo>
                  <a:cubicBezTo>
                    <a:pt x="91" y="293"/>
                    <a:pt x="46" y="226"/>
                    <a:pt x="46" y="158"/>
                  </a:cubicBezTo>
                  <a:cubicBezTo>
                    <a:pt x="46" y="91"/>
                    <a:pt x="91" y="22"/>
                    <a:pt x="160" y="22"/>
                  </a:cubicBezTo>
                  <a:close/>
                  <a:moveTo>
                    <a:pt x="160" y="1"/>
                  </a:moveTo>
                  <a:cubicBezTo>
                    <a:pt x="69" y="1"/>
                    <a:pt x="1" y="67"/>
                    <a:pt x="1" y="158"/>
                  </a:cubicBezTo>
                  <a:cubicBezTo>
                    <a:pt x="1" y="248"/>
                    <a:pt x="69" y="317"/>
                    <a:pt x="160" y="317"/>
                  </a:cubicBezTo>
                  <a:cubicBezTo>
                    <a:pt x="250" y="317"/>
                    <a:pt x="317" y="248"/>
                    <a:pt x="317" y="158"/>
                  </a:cubicBezTo>
                  <a:cubicBezTo>
                    <a:pt x="317" y="67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42"/>
            <p:cNvSpPr/>
            <p:nvPr/>
          </p:nvSpPr>
          <p:spPr>
            <a:xfrm>
              <a:off x="4859785" y="1609407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91"/>
                    <a:pt x="295" y="158"/>
                  </a:cubicBezTo>
                  <a:cubicBezTo>
                    <a:pt x="295" y="226"/>
                    <a:pt x="249" y="293"/>
                    <a:pt x="181" y="293"/>
                  </a:cubicBezTo>
                  <a:cubicBezTo>
                    <a:pt x="90" y="293"/>
                    <a:pt x="45" y="226"/>
                    <a:pt x="45" y="158"/>
                  </a:cubicBezTo>
                  <a:cubicBezTo>
                    <a:pt x="45" y="91"/>
                    <a:pt x="90" y="22"/>
                    <a:pt x="181" y="22"/>
                  </a:cubicBezTo>
                  <a:close/>
                  <a:moveTo>
                    <a:pt x="181" y="1"/>
                  </a:moveTo>
                  <a:cubicBezTo>
                    <a:pt x="90" y="1"/>
                    <a:pt x="0" y="67"/>
                    <a:pt x="0" y="158"/>
                  </a:cubicBezTo>
                  <a:cubicBezTo>
                    <a:pt x="0" y="248"/>
                    <a:pt x="90" y="317"/>
                    <a:pt x="181" y="317"/>
                  </a:cubicBezTo>
                  <a:cubicBezTo>
                    <a:pt x="249" y="317"/>
                    <a:pt x="340" y="248"/>
                    <a:pt x="340" y="158"/>
                  </a:cubicBezTo>
                  <a:cubicBezTo>
                    <a:pt x="340" y="67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42"/>
            <p:cNvSpPr/>
            <p:nvPr/>
          </p:nvSpPr>
          <p:spPr>
            <a:xfrm>
              <a:off x="4710467" y="160940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91"/>
                    <a:pt x="271" y="158"/>
                  </a:cubicBezTo>
                  <a:cubicBezTo>
                    <a:pt x="271" y="226"/>
                    <a:pt x="226" y="293"/>
                    <a:pt x="157" y="293"/>
                  </a:cubicBezTo>
                  <a:cubicBezTo>
                    <a:pt x="90" y="293"/>
                    <a:pt x="22" y="226"/>
                    <a:pt x="22" y="158"/>
                  </a:cubicBezTo>
                  <a:cubicBezTo>
                    <a:pt x="22" y="91"/>
                    <a:pt x="90" y="22"/>
                    <a:pt x="157" y="22"/>
                  </a:cubicBezTo>
                  <a:close/>
                  <a:moveTo>
                    <a:pt x="157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48"/>
                    <a:pt x="67" y="317"/>
                    <a:pt x="157" y="317"/>
                  </a:cubicBezTo>
                  <a:cubicBezTo>
                    <a:pt x="247" y="317"/>
                    <a:pt x="316" y="248"/>
                    <a:pt x="316" y="158"/>
                  </a:cubicBezTo>
                  <a:cubicBezTo>
                    <a:pt x="316" y="67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42"/>
            <p:cNvSpPr/>
            <p:nvPr/>
          </p:nvSpPr>
          <p:spPr>
            <a:xfrm>
              <a:off x="4556331" y="160940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1"/>
                    <a:pt x="293" y="158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8"/>
                  </a:cubicBezTo>
                  <a:cubicBezTo>
                    <a:pt x="22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1" y="67"/>
                    <a:pt x="1" y="158"/>
                  </a:cubicBezTo>
                  <a:cubicBezTo>
                    <a:pt x="1" y="248"/>
                    <a:pt x="67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42"/>
            <p:cNvSpPr/>
            <p:nvPr/>
          </p:nvSpPr>
          <p:spPr>
            <a:xfrm>
              <a:off x="4402196" y="1609407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91"/>
                    <a:pt x="294" y="158"/>
                  </a:cubicBezTo>
                  <a:cubicBezTo>
                    <a:pt x="294" y="226"/>
                    <a:pt x="227" y="293"/>
                    <a:pt x="158" y="293"/>
                  </a:cubicBezTo>
                  <a:cubicBezTo>
                    <a:pt x="91" y="293"/>
                    <a:pt x="23" y="226"/>
                    <a:pt x="23" y="158"/>
                  </a:cubicBezTo>
                  <a:cubicBezTo>
                    <a:pt x="23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42"/>
            <p:cNvSpPr/>
            <p:nvPr/>
          </p:nvSpPr>
          <p:spPr>
            <a:xfrm>
              <a:off x="4248261" y="160940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1"/>
                    <a:pt x="293" y="158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8"/>
                  </a:cubicBezTo>
                  <a:cubicBezTo>
                    <a:pt x="22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48"/>
                    <a:pt x="67" y="317"/>
                    <a:pt x="158" y="317"/>
                  </a:cubicBezTo>
                  <a:cubicBezTo>
                    <a:pt x="248" y="317"/>
                    <a:pt x="316" y="248"/>
                    <a:pt x="316" y="158"/>
                  </a:cubicBezTo>
                  <a:cubicBezTo>
                    <a:pt x="316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42"/>
            <p:cNvSpPr/>
            <p:nvPr/>
          </p:nvSpPr>
          <p:spPr>
            <a:xfrm>
              <a:off x="5167856" y="145527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46"/>
                  </a:moveTo>
                  <a:cubicBezTo>
                    <a:pt x="226" y="46"/>
                    <a:pt x="295" y="91"/>
                    <a:pt x="295" y="158"/>
                  </a:cubicBezTo>
                  <a:cubicBezTo>
                    <a:pt x="295" y="227"/>
                    <a:pt x="226" y="294"/>
                    <a:pt x="159" y="294"/>
                  </a:cubicBezTo>
                  <a:cubicBezTo>
                    <a:pt x="91" y="294"/>
                    <a:pt x="24" y="227"/>
                    <a:pt x="24" y="158"/>
                  </a:cubicBezTo>
                  <a:cubicBezTo>
                    <a:pt x="24" y="91"/>
                    <a:pt x="91" y="46"/>
                    <a:pt x="159" y="46"/>
                  </a:cubicBezTo>
                  <a:close/>
                  <a:moveTo>
                    <a:pt x="159" y="1"/>
                  </a:moveTo>
                  <a:cubicBezTo>
                    <a:pt x="69" y="1"/>
                    <a:pt x="0" y="68"/>
                    <a:pt x="0" y="158"/>
                  </a:cubicBezTo>
                  <a:cubicBezTo>
                    <a:pt x="0" y="248"/>
                    <a:pt x="69" y="317"/>
                    <a:pt x="159" y="317"/>
                  </a:cubicBezTo>
                  <a:cubicBezTo>
                    <a:pt x="249" y="317"/>
                    <a:pt x="316" y="248"/>
                    <a:pt x="316" y="158"/>
                  </a:cubicBezTo>
                  <a:cubicBezTo>
                    <a:pt x="316" y="68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42"/>
            <p:cNvSpPr/>
            <p:nvPr/>
          </p:nvSpPr>
          <p:spPr>
            <a:xfrm>
              <a:off x="5013720" y="145527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46"/>
                  </a:moveTo>
                  <a:cubicBezTo>
                    <a:pt x="226" y="46"/>
                    <a:pt x="295" y="91"/>
                    <a:pt x="295" y="158"/>
                  </a:cubicBezTo>
                  <a:cubicBezTo>
                    <a:pt x="295" y="227"/>
                    <a:pt x="226" y="294"/>
                    <a:pt x="160" y="294"/>
                  </a:cubicBezTo>
                  <a:cubicBezTo>
                    <a:pt x="91" y="294"/>
                    <a:pt x="46" y="227"/>
                    <a:pt x="46" y="158"/>
                  </a:cubicBezTo>
                  <a:cubicBezTo>
                    <a:pt x="46" y="91"/>
                    <a:pt x="91" y="46"/>
                    <a:pt x="160" y="46"/>
                  </a:cubicBezTo>
                  <a:close/>
                  <a:moveTo>
                    <a:pt x="160" y="1"/>
                  </a:moveTo>
                  <a:cubicBezTo>
                    <a:pt x="69" y="1"/>
                    <a:pt x="1" y="68"/>
                    <a:pt x="1" y="158"/>
                  </a:cubicBezTo>
                  <a:cubicBezTo>
                    <a:pt x="1" y="248"/>
                    <a:pt x="69" y="317"/>
                    <a:pt x="160" y="317"/>
                  </a:cubicBezTo>
                  <a:cubicBezTo>
                    <a:pt x="250" y="317"/>
                    <a:pt x="317" y="248"/>
                    <a:pt x="317" y="158"/>
                  </a:cubicBezTo>
                  <a:cubicBezTo>
                    <a:pt x="317" y="68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42"/>
            <p:cNvSpPr/>
            <p:nvPr/>
          </p:nvSpPr>
          <p:spPr>
            <a:xfrm>
              <a:off x="4859785" y="1455272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46"/>
                  </a:moveTo>
                  <a:cubicBezTo>
                    <a:pt x="249" y="46"/>
                    <a:pt x="295" y="91"/>
                    <a:pt x="295" y="158"/>
                  </a:cubicBezTo>
                  <a:cubicBezTo>
                    <a:pt x="295" y="227"/>
                    <a:pt x="249" y="294"/>
                    <a:pt x="181" y="294"/>
                  </a:cubicBezTo>
                  <a:cubicBezTo>
                    <a:pt x="90" y="294"/>
                    <a:pt x="45" y="227"/>
                    <a:pt x="45" y="158"/>
                  </a:cubicBezTo>
                  <a:cubicBezTo>
                    <a:pt x="45" y="91"/>
                    <a:pt x="90" y="46"/>
                    <a:pt x="181" y="46"/>
                  </a:cubicBezTo>
                  <a:close/>
                  <a:moveTo>
                    <a:pt x="181" y="1"/>
                  </a:moveTo>
                  <a:cubicBezTo>
                    <a:pt x="90" y="1"/>
                    <a:pt x="0" y="68"/>
                    <a:pt x="0" y="158"/>
                  </a:cubicBezTo>
                  <a:cubicBezTo>
                    <a:pt x="0" y="248"/>
                    <a:pt x="90" y="317"/>
                    <a:pt x="181" y="317"/>
                  </a:cubicBezTo>
                  <a:cubicBezTo>
                    <a:pt x="249" y="317"/>
                    <a:pt x="340" y="248"/>
                    <a:pt x="340" y="158"/>
                  </a:cubicBezTo>
                  <a:cubicBezTo>
                    <a:pt x="340" y="68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42"/>
            <p:cNvSpPr/>
            <p:nvPr/>
          </p:nvSpPr>
          <p:spPr>
            <a:xfrm>
              <a:off x="4710467" y="145527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46"/>
                  </a:moveTo>
                  <a:cubicBezTo>
                    <a:pt x="226" y="46"/>
                    <a:pt x="271" y="91"/>
                    <a:pt x="271" y="158"/>
                  </a:cubicBezTo>
                  <a:cubicBezTo>
                    <a:pt x="271" y="227"/>
                    <a:pt x="226" y="294"/>
                    <a:pt x="157" y="294"/>
                  </a:cubicBezTo>
                  <a:cubicBezTo>
                    <a:pt x="90" y="294"/>
                    <a:pt x="22" y="227"/>
                    <a:pt x="22" y="158"/>
                  </a:cubicBezTo>
                  <a:cubicBezTo>
                    <a:pt x="22" y="91"/>
                    <a:pt x="90" y="46"/>
                    <a:pt x="157" y="46"/>
                  </a:cubicBezTo>
                  <a:close/>
                  <a:moveTo>
                    <a:pt x="157" y="1"/>
                  </a:moveTo>
                  <a:cubicBezTo>
                    <a:pt x="67" y="1"/>
                    <a:pt x="0" y="68"/>
                    <a:pt x="0" y="158"/>
                  </a:cubicBezTo>
                  <a:cubicBezTo>
                    <a:pt x="0" y="248"/>
                    <a:pt x="67" y="317"/>
                    <a:pt x="157" y="317"/>
                  </a:cubicBezTo>
                  <a:cubicBezTo>
                    <a:pt x="247" y="317"/>
                    <a:pt x="316" y="248"/>
                    <a:pt x="316" y="158"/>
                  </a:cubicBezTo>
                  <a:cubicBezTo>
                    <a:pt x="316" y="68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42"/>
            <p:cNvSpPr/>
            <p:nvPr/>
          </p:nvSpPr>
          <p:spPr>
            <a:xfrm>
              <a:off x="4556331" y="145527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6"/>
                  </a:moveTo>
                  <a:cubicBezTo>
                    <a:pt x="226" y="46"/>
                    <a:pt x="293" y="91"/>
                    <a:pt x="293" y="158"/>
                  </a:cubicBezTo>
                  <a:cubicBezTo>
                    <a:pt x="293" y="227"/>
                    <a:pt x="226" y="294"/>
                    <a:pt x="158" y="294"/>
                  </a:cubicBezTo>
                  <a:cubicBezTo>
                    <a:pt x="91" y="294"/>
                    <a:pt x="22" y="227"/>
                    <a:pt x="22" y="158"/>
                  </a:cubicBezTo>
                  <a:cubicBezTo>
                    <a:pt x="22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7" y="1"/>
                    <a:pt x="1" y="68"/>
                    <a:pt x="1" y="158"/>
                  </a:cubicBezTo>
                  <a:cubicBezTo>
                    <a:pt x="1" y="248"/>
                    <a:pt x="67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42"/>
            <p:cNvSpPr/>
            <p:nvPr/>
          </p:nvSpPr>
          <p:spPr>
            <a:xfrm>
              <a:off x="4402196" y="1455272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46"/>
                  </a:moveTo>
                  <a:cubicBezTo>
                    <a:pt x="227" y="46"/>
                    <a:pt x="294" y="91"/>
                    <a:pt x="294" y="158"/>
                  </a:cubicBezTo>
                  <a:cubicBezTo>
                    <a:pt x="294" y="227"/>
                    <a:pt x="227" y="294"/>
                    <a:pt x="158" y="294"/>
                  </a:cubicBezTo>
                  <a:cubicBezTo>
                    <a:pt x="91" y="294"/>
                    <a:pt x="23" y="227"/>
                    <a:pt x="23" y="158"/>
                  </a:cubicBezTo>
                  <a:cubicBezTo>
                    <a:pt x="23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8" y="1"/>
                    <a:pt x="1" y="68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42"/>
            <p:cNvSpPr/>
            <p:nvPr/>
          </p:nvSpPr>
          <p:spPr>
            <a:xfrm>
              <a:off x="4248261" y="145527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6"/>
                  </a:moveTo>
                  <a:cubicBezTo>
                    <a:pt x="226" y="46"/>
                    <a:pt x="293" y="91"/>
                    <a:pt x="293" y="158"/>
                  </a:cubicBezTo>
                  <a:cubicBezTo>
                    <a:pt x="293" y="227"/>
                    <a:pt x="226" y="294"/>
                    <a:pt x="158" y="294"/>
                  </a:cubicBezTo>
                  <a:cubicBezTo>
                    <a:pt x="91" y="294"/>
                    <a:pt x="22" y="227"/>
                    <a:pt x="22" y="158"/>
                  </a:cubicBezTo>
                  <a:cubicBezTo>
                    <a:pt x="22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7" y="1"/>
                    <a:pt x="0" y="68"/>
                    <a:pt x="0" y="158"/>
                  </a:cubicBezTo>
                  <a:cubicBezTo>
                    <a:pt x="0" y="248"/>
                    <a:pt x="67" y="317"/>
                    <a:pt x="158" y="317"/>
                  </a:cubicBezTo>
                  <a:cubicBezTo>
                    <a:pt x="248" y="317"/>
                    <a:pt x="316" y="248"/>
                    <a:pt x="316" y="158"/>
                  </a:cubicBezTo>
                  <a:cubicBezTo>
                    <a:pt x="316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42"/>
            <p:cNvSpPr/>
            <p:nvPr/>
          </p:nvSpPr>
          <p:spPr>
            <a:xfrm>
              <a:off x="4180024" y="657902"/>
              <a:ext cx="1413914" cy="1762525"/>
            </a:xfrm>
            <a:custGeom>
              <a:avLst/>
              <a:gdLst/>
              <a:ahLst/>
              <a:cxnLst/>
              <a:rect l="l" t="t" r="r" b="b"/>
              <a:pathLst>
                <a:path w="704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7044" y="8781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1"/>
              </a:solidFill>
              <a:prstDash val="solid"/>
              <a:miter lim="18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30" name="Google Shape;3730;p42"/>
            <p:cNvGrpSpPr/>
            <p:nvPr/>
          </p:nvGrpSpPr>
          <p:grpSpPr>
            <a:xfrm>
              <a:off x="4067028" y="540092"/>
              <a:ext cx="1413913" cy="1762515"/>
              <a:chOff x="4640100" y="1954800"/>
              <a:chExt cx="1521154" cy="1896197"/>
            </a:xfrm>
          </p:grpSpPr>
          <p:sp>
            <p:nvSpPr>
              <p:cNvPr id="3731" name="Google Shape;3731;p42"/>
              <p:cNvSpPr/>
              <p:nvPr/>
            </p:nvSpPr>
            <p:spPr>
              <a:xfrm>
                <a:off x="4640101" y="1954800"/>
                <a:ext cx="1521153" cy="570498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3883" extrusionOk="0">
                    <a:moveTo>
                      <a:pt x="0" y="0"/>
                    </a:moveTo>
                    <a:lnTo>
                      <a:pt x="0" y="3883"/>
                    </a:lnTo>
                    <a:lnTo>
                      <a:pt x="6953" y="3883"/>
                    </a:lnTo>
                    <a:lnTo>
                      <a:pt x="695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3732" name="Google Shape;3732;p42"/>
              <p:cNvSpPr/>
              <p:nvPr/>
            </p:nvSpPr>
            <p:spPr>
              <a:xfrm>
                <a:off x="4640100" y="2803150"/>
                <a:ext cx="1521153" cy="1047847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3883" extrusionOk="0">
                    <a:moveTo>
                      <a:pt x="0" y="0"/>
                    </a:moveTo>
                    <a:lnTo>
                      <a:pt x="0" y="3883"/>
                    </a:lnTo>
                    <a:lnTo>
                      <a:pt x="6953" y="3883"/>
                    </a:lnTo>
                    <a:lnTo>
                      <a:pt x="69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3" name="Google Shape;3733;p42"/>
            <p:cNvSpPr/>
            <p:nvPr/>
          </p:nvSpPr>
          <p:spPr>
            <a:xfrm>
              <a:off x="4062215" y="540092"/>
              <a:ext cx="1413914" cy="1762525"/>
            </a:xfrm>
            <a:custGeom>
              <a:avLst/>
              <a:gdLst/>
              <a:ahLst/>
              <a:cxnLst/>
              <a:rect l="l" t="t" r="r" b="b"/>
              <a:pathLst>
                <a:path w="7045" h="8782" extrusionOk="0">
                  <a:moveTo>
                    <a:pt x="1" y="1"/>
                  </a:moveTo>
                  <a:lnTo>
                    <a:pt x="1" y="8782"/>
                  </a:lnTo>
                  <a:lnTo>
                    <a:pt x="7044" y="8782"/>
                  </a:lnTo>
                  <a:lnTo>
                    <a:pt x="7044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42"/>
            <p:cNvSpPr/>
            <p:nvPr/>
          </p:nvSpPr>
          <p:spPr>
            <a:xfrm>
              <a:off x="7593658" y="191747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67"/>
                    <a:pt x="295" y="158"/>
                  </a:cubicBezTo>
                  <a:cubicBezTo>
                    <a:pt x="295" y="226"/>
                    <a:pt x="226" y="271"/>
                    <a:pt x="159" y="271"/>
                  </a:cubicBezTo>
                  <a:cubicBezTo>
                    <a:pt x="91" y="271"/>
                    <a:pt x="24" y="226"/>
                    <a:pt x="24" y="158"/>
                  </a:cubicBezTo>
                  <a:cubicBezTo>
                    <a:pt x="24" y="67"/>
                    <a:pt x="91" y="22"/>
                    <a:pt x="159" y="22"/>
                  </a:cubicBezTo>
                  <a:close/>
                  <a:moveTo>
                    <a:pt x="159" y="1"/>
                  </a:moveTo>
                  <a:cubicBezTo>
                    <a:pt x="69" y="1"/>
                    <a:pt x="0" y="67"/>
                    <a:pt x="0" y="158"/>
                  </a:cubicBezTo>
                  <a:cubicBezTo>
                    <a:pt x="0" y="226"/>
                    <a:pt x="69" y="317"/>
                    <a:pt x="159" y="317"/>
                  </a:cubicBezTo>
                  <a:cubicBezTo>
                    <a:pt x="249" y="317"/>
                    <a:pt x="316" y="226"/>
                    <a:pt x="316" y="158"/>
                  </a:cubicBezTo>
                  <a:cubicBezTo>
                    <a:pt x="316" y="67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42"/>
            <p:cNvSpPr/>
            <p:nvPr/>
          </p:nvSpPr>
          <p:spPr>
            <a:xfrm>
              <a:off x="7439523" y="191747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67"/>
                    <a:pt x="295" y="158"/>
                  </a:cubicBezTo>
                  <a:cubicBezTo>
                    <a:pt x="295" y="226"/>
                    <a:pt x="226" y="271"/>
                    <a:pt x="160" y="271"/>
                  </a:cubicBezTo>
                  <a:cubicBezTo>
                    <a:pt x="91" y="271"/>
                    <a:pt x="46" y="226"/>
                    <a:pt x="46" y="158"/>
                  </a:cubicBezTo>
                  <a:cubicBezTo>
                    <a:pt x="46" y="67"/>
                    <a:pt x="91" y="22"/>
                    <a:pt x="160" y="22"/>
                  </a:cubicBezTo>
                  <a:close/>
                  <a:moveTo>
                    <a:pt x="160" y="1"/>
                  </a:moveTo>
                  <a:cubicBezTo>
                    <a:pt x="69" y="1"/>
                    <a:pt x="1" y="67"/>
                    <a:pt x="1" y="158"/>
                  </a:cubicBezTo>
                  <a:cubicBezTo>
                    <a:pt x="1" y="226"/>
                    <a:pt x="69" y="317"/>
                    <a:pt x="160" y="317"/>
                  </a:cubicBezTo>
                  <a:cubicBezTo>
                    <a:pt x="250" y="317"/>
                    <a:pt x="317" y="226"/>
                    <a:pt x="317" y="158"/>
                  </a:cubicBezTo>
                  <a:cubicBezTo>
                    <a:pt x="317" y="67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42"/>
            <p:cNvSpPr/>
            <p:nvPr/>
          </p:nvSpPr>
          <p:spPr>
            <a:xfrm>
              <a:off x="7285588" y="1917477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67"/>
                    <a:pt x="295" y="158"/>
                  </a:cubicBezTo>
                  <a:cubicBezTo>
                    <a:pt x="295" y="226"/>
                    <a:pt x="249" y="271"/>
                    <a:pt x="181" y="271"/>
                  </a:cubicBezTo>
                  <a:cubicBezTo>
                    <a:pt x="90" y="271"/>
                    <a:pt x="45" y="226"/>
                    <a:pt x="45" y="158"/>
                  </a:cubicBezTo>
                  <a:cubicBezTo>
                    <a:pt x="45" y="67"/>
                    <a:pt x="90" y="22"/>
                    <a:pt x="181" y="22"/>
                  </a:cubicBezTo>
                  <a:close/>
                  <a:moveTo>
                    <a:pt x="181" y="1"/>
                  </a:moveTo>
                  <a:cubicBezTo>
                    <a:pt x="90" y="1"/>
                    <a:pt x="0" y="67"/>
                    <a:pt x="0" y="158"/>
                  </a:cubicBezTo>
                  <a:cubicBezTo>
                    <a:pt x="0" y="226"/>
                    <a:pt x="90" y="317"/>
                    <a:pt x="181" y="317"/>
                  </a:cubicBezTo>
                  <a:cubicBezTo>
                    <a:pt x="249" y="317"/>
                    <a:pt x="340" y="226"/>
                    <a:pt x="340" y="158"/>
                  </a:cubicBezTo>
                  <a:cubicBezTo>
                    <a:pt x="340" y="67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42"/>
            <p:cNvSpPr/>
            <p:nvPr/>
          </p:nvSpPr>
          <p:spPr>
            <a:xfrm>
              <a:off x="7136269" y="191747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67"/>
                    <a:pt x="271" y="158"/>
                  </a:cubicBezTo>
                  <a:cubicBezTo>
                    <a:pt x="271" y="226"/>
                    <a:pt x="226" y="271"/>
                    <a:pt x="157" y="271"/>
                  </a:cubicBezTo>
                  <a:cubicBezTo>
                    <a:pt x="90" y="271"/>
                    <a:pt x="22" y="226"/>
                    <a:pt x="22" y="158"/>
                  </a:cubicBezTo>
                  <a:cubicBezTo>
                    <a:pt x="22" y="67"/>
                    <a:pt x="90" y="22"/>
                    <a:pt x="157" y="22"/>
                  </a:cubicBezTo>
                  <a:close/>
                  <a:moveTo>
                    <a:pt x="157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26"/>
                    <a:pt x="67" y="317"/>
                    <a:pt x="157" y="317"/>
                  </a:cubicBezTo>
                  <a:cubicBezTo>
                    <a:pt x="247" y="317"/>
                    <a:pt x="316" y="226"/>
                    <a:pt x="316" y="158"/>
                  </a:cubicBezTo>
                  <a:cubicBezTo>
                    <a:pt x="316" y="67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42"/>
            <p:cNvSpPr/>
            <p:nvPr/>
          </p:nvSpPr>
          <p:spPr>
            <a:xfrm>
              <a:off x="6982134" y="191747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67"/>
                    <a:pt x="293" y="158"/>
                  </a:cubicBezTo>
                  <a:cubicBezTo>
                    <a:pt x="293" y="226"/>
                    <a:pt x="226" y="271"/>
                    <a:pt x="158" y="271"/>
                  </a:cubicBezTo>
                  <a:cubicBezTo>
                    <a:pt x="91" y="271"/>
                    <a:pt x="22" y="226"/>
                    <a:pt x="22" y="158"/>
                  </a:cubicBezTo>
                  <a:cubicBezTo>
                    <a:pt x="22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1" y="67"/>
                    <a:pt x="1" y="158"/>
                  </a:cubicBezTo>
                  <a:cubicBezTo>
                    <a:pt x="1" y="226"/>
                    <a:pt x="67" y="317"/>
                    <a:pt x="158" y="317"/>
                  </a:cubicBezTo>
                  <a:cubicBezTo>
                    <a:pt x="248" y="317"/>
                    <a:pt x="317" y="226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42"/>
            <p:cNvSpPr/>
            <p:nvPr/>
          </p:nvSpPr>
          <p:spPr>
            <a:xfrm>
              <a:off x="6827998" y="1917477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67"/>
                    <a:pt x="294" y="158"/>
                  </a:cubicBezTo>
                  <a:cubicBezTo>
                    <a:pt x="294" y="226"/>
                    <a:pt x="227" y="271"/>
                    <a:pt x="158" y="271"/>
                  </a:cubicBezTo>
                  <a:cubicBezTo>
                    <a:pt x="91" y="271"/>
                    <a:pt x="23" y="226"/>
                    <a:pt x="23" y="158"/>
                  </a:cubicBezTo>
                  <a:cubicBezTo>
                    <a:pt x="23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26"/>
                    <a:pt x="68" y="317"/>
                    <a:pt x="158" y="317"/>
                  </a:cubicBezTo>
                  <a:cubicBezTo>
                    <a:pt x="248" y="317"/>
                    <a:pt x="317" y="226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42"/>
            <p:cNvSpPr/>
            <p:nvPr/>
          </p:nvSpPr>
          <p:spPr>
            <a:xfrm>
              <a:off x="6674064" y="191747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67"/>
                    <a:pt x="293" y="158"/>
                  </a:cubicBezTo>
                  <a:cubicBezTo>
                    <a:pt x="293" y="226"/>
                    <a:pt x="226" y="271"/>
                    <a:pt x="158" y="271"/>
                  </a:cubicBezTo>
                  <a:cubicBezTo>
                    <a:pt x="91" y="271"/>
                    <a:pt x="22" y="226"/>
                    <a:pt x="22" y="158"/>
                  </a:cubicBezTo>
                  <a:cubicBezTo>
                    <a:pt x="22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26"/>
                    <a:pt x="67" y="317"/>
                    <a:pt x="158" y="317"/>
                  </a:cubicBezTo>
                  <a:cubicBezTo>
                    <a:pt x="248" y="317"/>
                    <a:pt x="316" y="226"/>
                    <a:pt x="316" y="158"/>
                  </a:cubicBezTo>
                  <a:cubicBezTo>
                    <a:pt x="316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42"/>
            <p:cNvSpPr/>
            <p:nvPr/>
          </p:nvSpPr>
          <p:spPr>
            <a:xfrm>
              <a:off x="6519928" y="191747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7" y="22"/>
                    <a:pt x="293" y="67"/>
                    <a:pt x="293" y="158"/>
                  </a:cubicBezTo>
                  <a:cubicBezTo>
                    <a:pt x="293" y="226"/>
                    <a:pt x="227" y="271"/>
                    <a:pt x="158" y="271"/>
                  </a:cubicBezTo>
                  <a:cubicBezTo>
                    <a:pt x="91" y="271"/>
                    <a:pt x="46" y="226"/>
                    <a:pt x="46" y="158"/>
                  </a:cubicBezTo>
                  <a:cubicBezTo>
                    <a:pt x="46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26"/>
                    <a:pt x="68" y="317"/>
                    <a:pt x="158" y="317"/>
                  </a:cubicBezTo>
                  <a:cubicBezTo>
                    <a:pt x="248" y="317"/>
                    <a:pt x="317" y="226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42"/>
            <p:cNvSpPr/>
            <p:nvPr/>
          </p:nvSpPr>
          <p:spPr>
            <a:xfrm>
              <a:off x="7593658" y="1763543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90"/>
                    <a:pt x="295" y="157"/>
                  </a:cubicBezTo>
                  <a:cubicBezTo>
                    <a:pt x="295" y="226"/>
                    <a:pt x="226" y="293"/>
                    <a:pt x="159" y="293"/>
                  </a:cubicBezTo>
                  <a:cubicBezTo>
                    <a:pt x="91" y="293"/>
                    <a:pt x="24" y="226"/>
                    <a:pt x="24" y="157"/>
                  </a:cubicBezTo>
                  <a:cubicBezTo>
                    <a:pt x="24" y="90"/>
                    <a:pt x="91" y="22"/>
                    <a:pt x="159" y="22"/>
                  </a:cubicBezTo>
                  <a:close/>
                  <a:moveTo>
                    <a:pt x="159" y="0"/>
                  </a:moveTo>
                  <a:cubicBezTo>
                    <a:pt x="69" y="0"/>
                    <a:pt x="0" y="67"/>
                    <a:pt x="0" y="157"/>
                  </a:cubicBezTo>
                  <a:cubicBezTo>
                    <a:pt x="0" y="247"/>
                    <a:pt x="69" y="316"/>
                    <a:pt x="159" y="316"/>
                  </a:cubicBezTo>
                  <a:cubicBezTo>
                    <a:pt x="249" y="316"/>
                    <a:pt x="316" y="247"/>
                    <a:pt x="316" y="157"/>
                  </a:cubicBezTo>
                  <a:cubicBezTo>
                    <a:pt x="316" y="67"/>
                    <a:pt x="249" y="0"/>
                    <a:pt x="159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42"/>
            <p:cNvSpPr/>
            <p:nvPr/>
          </p:nvSpPr>
          <p:spPr>
            <a:xfrm>
              <a:off x="7439523" y="1763543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90"/>
                    <a:pt x="295" y="157"/>
                  </a:cubicBezTo>
                  <a:cubicBezTo>
                    <a:pt x="295" y="226"/>
                    <a:pt x="226" y="293"/>
                    <a:pt x="160" y="293"/>
                  </a:cubicBezTo>
                  <a:cubicBezTo>
                    <a:pt x="91" y="293"/>
                    <a:pt x="46" y="226"/>
                    <a:pt x="46" y="157"/>
                  </a:cubicBezTo>
                  <a:cubicBezTo>
                    <a:pt x="46" y="90"/>
                    <a:pt x="91" y="22"/>
                    <a:pt x="160" y="22"/>
                  </a:cubicBezTo>
                  <a:close/>
                  <a:moveTo>
                    <a:pt x="160" y="0"/>
                  </a:moveTo>
                  <a:cubicBezTo>
                    <a:pt x="69" y="0"/>
                    <a:pt x="1" y="67"/>
                    <a:pt x="1" y="157"/>
                  </a:cubicBezTo>
                  <a:cubicBezTo>
                    <a:pt x="1" y="247"/>
                    <a:pt x="69" y="316"/>
                    <a:pt x="160" y="316"/>
                  </a:cubicBezTo>
                  <a:cubicBezTo>
                    <a:pt x="250" y="316"/>
                    <a:pt x="317" y="247"/>
                    <a:pt x="317" y="157"/>
                  </a:cubicBezTo>
                  <a:cubicBezTo>
                    <a:pt x="317" y="67"/>
                    <a:pt x="250" y="0"/>
                    <a:pt x="160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42"/>
            <p:cNvSpPr/>
            <p:nvPr/>
          </p:nvSpPr>
          <p:spPr>
            <a:xfrm>
              <a:off x="7285588" y="1763543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90"/>
                    <a:pt x="295" y="157"/>
                  </a:cubicBezTo>
                  <a:cubicBezTo>
                    <a:pt x="295" y="226"/>
                    <a:pt x="249" y="293"/>
                    <a:pt x="181" y="293"/>
                  </a:cubicBezTo>
                  <a:cubicBezTo>
                    <a:pt x="90" y="293"/>
                    <a:pt x="45" y="226"/>
                    <a:pt x="45" y="157"/>
                  </a:cubicBezTo>
                  <a:cubicBezTo>
                    <a:pt x="45" y="90"/>
                    <a:pt x="90" y="22"/>
                    <a:pt x="181" y="22"/>
                  </a:cubicBezTo>
                  <a:close/>
                  <a:moveTo>
                    <a:pt x="181" y="0"/>
                  </a:moveTo>
                  <a:cubicBezTo>
                    <a:pt x="90" y="0"/>
                    <a:pt x="0" y="67"/>
                    <a:pt x="0" y="157"/>
                  </a:cubicBezTo>
                  <a:cubicBezTo>
                    <a:pt x="0" y="247"/>
                    <a:pt x="90" y="316"/>
                    <a:pt x="181" y="316"/>
                  </a:cubicBezTo>
                  <a:cubicBezTo>
                    <a:pt x="249" y="316"/>
                    <a:pt x="340" y="247"/>
                    <a:pt x="340" y="157"/>
                  </a:cubicBezTo>
                  <a:cubicBezTo>
                    <a:pt x="340" y="67"/>
                    <a:pt x="249" y="0"/>
                    <a:pt x="181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42"/>
            <p:cNvSpPr/>
            <p:nvPr/>
          </p:nvSpPr>
          <p:spPr>
            <a:xfrm>
              <a:off x="7136269" y="1763543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90"/>
                    <a:pt x="271" y="157"/>
                  </a:cubicBezTo>
                  <a:cubicBezTo>
                    <a:pt x="271" y="226"/>
                    <a:pt x="226" y="293"/>
                    <a:pt x="157" y="293"/>
                  </a:cubicBezTo>
                  <a:cubicBezTo>
                    <a:pt x="90" y="293"/>
                    <a:pt x="22" y="226"/>
                    <a:pt x="22" y="157"/>
                  </a:cubicBezTo>
                  <a:cubicBezTo>
                    <a:pt x="22" y="90"/>
                    <a:pt x="90" y="22"/>
                    <a:pt x="157" y="22"/>
                  </a:cubicBezTo>
                  <a:close/>
                  <a:moveTo>
                    <a:pt x="157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7"/>
                    <a:pt x="67" y="316"/>
                    <a:pt x="157" y="316"/>
                  </a:cubicBezTo>
                  <a:cubicBezTo>
                    <a:pt x="247" y="316"/>
                    <a:pt x="316" y="247"/>
                    <a:pt x="316" y="157"/>
                  </a:cubicBezTo>
                  <a:cubicBezTo>
                    <a:pt x="316" y="67"/>
                    <a:pt x="247" y="0"/>
                    <a:pt x="157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42"/>
            <p:cNvSpPr/>
            <p:nvPr/>
          </p:nvSpPr>
          <p:spPr>
            <a:xfrm>
              <a:off x="6982134" y="1763543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0"/>
                    <a:pt x="293" y="157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7"/>
                  </a:cubicBezTo>
                  <a:cubicBezTo>
                    <a:pt x="22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7" y="0"/>
                    <a:pt x="1" y="67"/>
                    <a:pt x="1" y="157"/>
                  </a:cubicBezTo>
                  <a:cubicBezTo>
                    <a:pt x="1" y="247"/>
                    <a:pt x="67" y="316"/>
                    <a:pt x="158" y="316"/>
                  </a:cubicBezTo>
                  <a:cubicBezTo>
                    <a:pt x="248" y="316"/>
                    <a:pt x="317" y="247"/>
                    <a:pt x="317" y="157"/>
                  </a:cubicBezTo>
                  <a:cubicBezTo>
                    <a:pt x="317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42"/>
            <p:cNvSpPr/>
            <p:nvPr/>
          </p:nvSpPr>
          <p:spPr>
            <a:xfrm>
              <a:off x="6827998" y="1763543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90"/>
                    <a:pt x="294" y="157"/>
                  </a:cubicBezTo>
                  <a:cubicBezTo>
                    <a:pt x="294" y="226"/>
                    <a:pt x="227" y="293"/>
                    <a:pt x="158" y="293"/>
                  </a:cubicBezTo>
                  <a:cubicBezTo>
                    <a:pt x="91" y="293"/>
                    <a:pt x="23" y="226"/>
                    <a:pt x="23" y="157"/>
                  </a:cubicBezTo>
                  <a:cubicBezTo>
                    <a:pt x="23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8" y="0"/>
                    <a:pt x="1" y="67"/>
                    <a:pt x="1" y="157"/>
                  </a:cubicBezTo>
                  <a:cubicBezTo>
                    <a:pt x="1" y="247"/>
                    <a:pt x="68" y="316"/>
                    <a:pt x="158" y="316"/>
                  </a:cubicBezTo>
                  <a:cubicBezTo>
                    <a:pt x="248" y="316"/>
                    <a:pt x="317" y="247"/>
                    <a:pt x="317" y="157"/>
                  </a:cubicBezTo>
                  <a:cubicBezTo>
                    <a:pt x="317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42"/>
            <p:cNvSpPr/>
            <p:nvPr/>
          </p:nvSpPr>
          <p:spPr>
            <a:xfrm>
              <a:off x="6674064" y="1763543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0"/>
                    <a:pt x="293" y="157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7"/>
                  </a:cubicBezTo>
                  <a:cubicBezTo>
                    <a:pt x="22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7"/>
                    <a:pt x="67" y="316"/>
                    <a:pt x="158" y="316"/>
                  </a:cubicBezTo>
                  <a:cubicBezTo>
                    <a:pt x="248" y="316"/>
                    <a:pt x="316" y="247"/>
                    <a:pt x="316" y="157"/>
                  </a:cubicBezTo>
                  <a:cubicBezTo>
                    <a:pt x="316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42"/>
            <p:cNvSpPr/>
            <p:nvPr/>
          </p:nvSpPr>
          <p:spPr>
            <a:xfrm>
              <a:off x="6519928" y="1763543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7" y="22"/>
                    <a:pt x="293" y="90"/>
                    <a:pt x="293" y="157"/>
                  </a:cubicBezTo>
                  <a:cubicBezTo>
                    <a:pt x="293" y="226"/>
                    <a:pt x="227" y="293"/>
                    <a:pt x="158" y="293"/>
                  </a:cubicBezTo>
                  <a:cubicBezTo>
                    <a:pt x="91" y="293"/>
                    <a:pt x="46" y="226"/>
                    <a:pt x="46" y="157"/>
                  </a:cubicBezTo>
                  <a:cubicBezTo>
                    <a:pt x="46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8" y="0"/>
                    <a:pt x="1" y="67"/>
                    <a:pt x="1" y="157"/>
                  </a:cubicBezTo>
                  <a:cubicBezTo>
                    <a:pt x="1" y="247"/>
                    <a:pt x="68" y="316"/>
                    <a:pt x="158" y="316"/>
                  </a:cubicBezTo>
                  <a:cubicBezTo>
                    <a:pt x="248" y="316"/>
                    <a:pt x="317" y="247"/>
                    <a:pt x="317" y="157"/>
                  </a:cubicBezTo>
                  <a:cubicBezTo>
                    <a:pt x="317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42"/>
            <p:cNvSpPr/>
            <p:nvPr/>
          </p:nvSpPr>
          <p:spPr>
            <a:xfrm>
              <a:off x="7593658" y="160940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91"/>
                    <a:pt x="295" y="158"/>
                  </a:cubicBezTo>
                  <a:cubicBezTo>
                    <a:pt x="295" y="226"/>
                    <a:pt x="226" y="293"/>
                    <a:pt x="159" y="293"/>
                  </a:cubicBezTo>
                  <a:cubicBezTo>
                    <a:pt x="91" y="293"/>
                    <a:pt x="24" y="226"/>
                    <a:pt x="24" y="158"/>
                  </a:cubicBezTo>
                  <a:cubicBezTo>
                    <a:pt x="24" y="91"/>
                    <a:pt x="91" y="22"/>
                    <a:pt x="159" y="22"/>
                  </a:cubicBezTo>
                  <a:close/>
                  <a:moveTo>
                    <a:pt x="159" y="1"/>
                  </a:moveTo>
                  <a:cubicBezTo>
                    <a:pt x="69" y="1"/>
                    <a:pt x="0" y="67"/>
                    <a:pt x="0" y="158"/>
                  </a:cubicBezTo>
                  <a:cubicBezTo>
                    <a:pt x="0" y="248"/>
                    <a:pt x="69" y="317"/>
                    <a:pt x="159" y="317"/>
                  </a:cubicBezTo>
                  <a:cubicBezTo>
                    <a:pt x="249" y="317"/>
                    <a:pt x="316" y="248"/>
                    <a:pt x="316" y="158"/>
                  </a:cubicBezTo>
                  <a:cubicBezTo>
                    <a:pt x="316" y="67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42"/>
            <p:cNvSpPr/>
            <p:nvPr/>
          </p:nvSpPr>
          <p:spPr>
            <a:xfrm>
              <a:off x="7439523" y="160940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91"/>
                    <a:pt x="295" y="158"/>
                  </a:cubicBezTo>
                  <a:cubicBezTo>
                    <a:pt x="295" y="226"/>
                    <a:pt x="226" y="293"/>
                    <a:pt x="160" y="293"/>
                  </a:cubicBezTo>
                  <a:cubicBezTo>
                    <a:pt x="91" y="293"/>
                    <a:pt x="46" y="226"/>
                    <a:pt x="46" y="158"/>
                  </a:cubicBezTo>
                  <a:cubicBezTo>
                    <a:pt x="46" y="91"/>
                    <a:pt x="91" y="22"/>
                    <a:pt x="160" y="22"/>
                  </a:cubicBezTo>
                  <a:close/>
                  <a:moveTo>
                    <a:pt x="160" y="1"/>
                  </a:moveTo>
                  <a:cubicBezTo>
                    <a:pt x="69" y="1"/>
                    <a:pt x="1" y="67"/>
                    <a:pt x="1" y="158"/>
                  </a:cubicBezTo>
                  <a:cubicBezTo>
                    <a:pt x="1" y="248"/>
                    <a:pt x="69" y="317"/>
                    <a:pt x="160" y="317"/>
                  </a:cubicBezTo>
                  <a:cubicBezTo>
                    <a:pt x="250" y="317"/>
                    <a:pt x="317" y="248"/>
                    <a:pt x="317" y="158"/>
                  </a:cubicBezTo>
                  <a:cubicBezTo>
                    <a:pt x="317" y="67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42"/>
            <p:cNvSpPr/>
            <p:nvPr/>
          </p:nvSpPr>
          <p:spPr>
            <a:xfrm>
              <a:off x="7285588" y="1609407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91"/>
                    <a:pt x="295" y="158"/>
                  </a:cubicBezTo>
                  <a:cubicBezTo>
                    <a:pt x="295" y="226"/>
                    <a:pt x="249" y="293"/>
                    <a:pt x="181" y="293"/>
                  </a:cubicBezTo>
                  <a:cubicBezTo>
                    <a:pt x="90" y="293"/>
                    <a:pt x="45" y="226"/>
                    <a:pt x="45" y="158"/>
                  </a:cubicBezTo>
                  <a:cubicBezTo>
                    <a:pt x="45" y="91"/>
                    <a:pt x="90" y="22"/>
                    <a:pt x="181" y="22"/>
                  </a:cubicBezTo>
                  <a:close/>
                  <a:moveTo>
                    <a:pt x="181" y="1"/>
                  </a:moveTo>
                  <a:cubicBezTo>
                    <a:pt x="90" y="1"/>
                    <a:pt x="0" y="67"/>
                    <a:pt x="0" y="158"/>
                  </a:cubicBezTo>
                  <a:cubicBezTo>
                    <a:pt x="0" y="248"/>
                    <a:pt x="90" y="317"/>
                    <a:pt x="181" y="317"/>
                  </a:cubicBezTo>
                  <a:cubicBezTo>
                    <a:pt x="249" y="317"/>
                    <a:pt x="340" y="248"/>
                    <a:pt x="340" y="158"/>
                  </a:cubicBezTo>
                  <a:cubicBezTo>
                    <a:pt x="340" y="67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42"/>
            <p:cNvSpPr/>
            <p:nvPr/>
          </p:nvSpPr>
          <p:spPr>
            <a:xfrm>
              <a:off x="7136269" y="160940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91"/>
                    <a:pt x="271" y="158"/>
                  </a:cubicBezTo>
                  <a:cubicBezTo>
                    <a:pt x="271" y="226"/>
                    <a:pt x="226" y="293"/>
                    <a:pt x="157" y="293"/>
                  </a:cubicBezTo>
                  <a:cubicBezTo>
                    <a:pt x="90" y="293"/>
                    <a:pt x="22" y="226"/>
                    <a:pt x="22" y="158"/>
                  </a:cubicBezTo>
                  <a:cubicBezTo>
                    <a:pt x="22" y="91"/>
                    <a:pt x="90" y="22"/>
                    <a:pt x="157" y="22"/>
                  </a:cubicBezTo>
                  <a:close/>
                  <a:moveTo>
                    <a:pt x="157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48"/>
                    <a:pt x="67" y="317"/>
                    <a:pt x="157" y="317"/>
                  </a:cubicBezTo>
                  <a:cubicBezTo>
                    <a:pt x="247" y="317"/>
                    <a:pt x="316" y="248"/>
                    <a:pt x="316" y="158"/>
                  </a:cubicBezTo>
                  <a:cubicBezTo>
                    <a:pt x="316" y="67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42"/>
            <p:cNvSpPr/>
            <p:nvPr/>
          </p:nvSpPr>
          <p:spPr>
            <a:xfrm>
              <a:off x="6982134" y="160940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1"/>
                    <a:pt x="293" y="158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8"/>
                  </a:cubicBezTo>
                  <a:cubicBezTo>
                    <a:pt x="22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1" y="67"/>
                    <a:pt x="1" y="158"/>
                  </a:cubicBezTo>
                  <a:cubicBezTo>
                    <a:pt x="1" y="248"/>
                    <a:pt x="67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42"/>
            <p:cNvSpPr/>
            <p:nvPr/>
          </p:nvSpPr>
          <p:spPr>
            <a:xfrm>
              <a:off x="6827998" y="1609407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91"/>
                    <a:pt x="294" y="158"/>
                  </a:cubicBezTo>
                  <a:cubicBezTo>
                    <a:pt x="294" y="226"/>
                    <a:pt x="227" y="293"/>
                    <a:pt x="158" y="293"/>
                  </a:cubicBezTo>
                  <a:cubicBezTo>
                    <a:pt x="91" y="293"/>
                    <a:pt x="23" y="226"/>
                    <a:pt x="23" y="158"/>
                  </a:cubicBezTo>
                  <a:cubicBezTo>
                    <a:pt x="23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42"/>
            <p:cNvSpPr/>
            <p:nvPr/>
          </p:nvSpPr>
          <p:spPr>
            <a:xfrm>
              <a:off x="6674064" y="160940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1"/>
                    <a:pt x="293" y="158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8"/>
                  </a:cubicBezTo>
                  <a:cubicBezTo>
                    <a:pt x="22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48"/>
                    <a:pt x="67" y="317"/>
                    <a:pt x="158" y="317"/>
                  </a:cubicBezTo>
                  <a:cubicBezTo>
                    <a:pt x="248" y="317"/>
                    <a:pt x="316" y="248"/>
                    <a:pt x="316" y="158"/>
                  </a:cubicBezTo>
                  <a:cubicBezTo>
                    <a:pt x="316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42"/>
            <p:cNvSpPr/>
            <p:nvPr/>
          </p:nvSpPr>
          <p:spPr>
            <a:xfrm>
              <a:off x="6519928" y="1609407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7" y="22"/>
                    <a:pt x="293" y="91"/>
                    <a:pt x="293" y="158"/>
                  </a:cubicBezTo>
                  <a:cubicBezTo>
                    <a:pt x="293" y="226"/>
                    <a:pt x="227" y="293"/>
                    <a:pt x="158" y="293"/>
                  </a:cubicBezTo>
                  <a:cubicBezTo>
                    <a:pt x="91" y="293"/>
                    <a:pt x="46" y="226"/>
                    <a:pt x="46" y="158"/>
                  </a:cubicBezTo>
                  <a:cubicBezTo>
                    <a:pt x="46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42"/>
            <p:cNvSpPr/>
            <p:nvPr/>
          </p:nvSpPr>
          <p:spPr>
            <a:xfrm>
              <a:off x="7593658" y="145527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46"/>
                  </a:moveTo>
                  <a:cubicBezTo>
                    <a:pt x="226" y="46"/>
                    <a:pt x="295" y="91"/>
                    <a:pt x="295" y="158"/>
                  </a:cubicBezTo>
                  <a:cubicBezTo>
                    <a:pt x="295" y="227"/>
                    <a:pt x="226" y="294"/>
                    <a:pt x="159" y="294"/>
                  </a:cubicBezTo>
                  <a:cubicBezTo>
                    <a:pt x="91" y="294"/>
                    <a:pt x="24" y="227"/>
                    <a:pt x="24" y="158"/>
                  </a:cubicBezTo>
                  <a:cubicBezTo>
                    <a:pt x="24" y="91"/>
                    <a:pt x="91" y="46"/>
                    <a:pt x="159" y="46"/>
                  </a:cubicBezTo>
                  <a:close/>
                  <a:moveTo>
                    <a:pt x="159" y="1"/>
                  </a:moveTo>
                  <a:cubicBezTo>
                    <a:pt x="69" y="1"/>
                    <a:pt x="0" y="68"/>
                    <a:pt x="0" y="158"/>
                  </a:cubicBezTo>
                  <a:cubicBezTo>
                    <a:pt x="0" y="248"/>
                    <a:pt x="69" y="317"/>
                    <a:pt x="159" y="317"/>
                  </a:cubicBezTo>
                  <a:cubicBezTo>
                    <a:pt x="249" y="317"/>
                    <a:pt x="316" y="248"/>
                    <a:pt x="316" y="158"/>
                  </a:cubicBezTo>
                  <a:cubicBezTo>
                    <a:pt x="316" y="68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42"/>
            <p:cNvSpPr/>
            <p:nvPr/>
          </p:nvSpPr>
          <p:spPr>
            <a:xfrm>
              <a:off x="7439523" y="145527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46"/>
                  </a:moveTo>
                  <a:cubicBezTo>
                    <a:pt x="226" y="46"/>
                    <a:pt x="295" y="91"/>
                    <a:pt x="295" y="158"/>
                  </a:cubicBezTo>
                  <a:cubicBezTo>
                    <a:pt x="295" y="227"/>
                    <a:pt x="226" y="294"/>
                    <a:pt x="160" y="294"/>
                  </a:cubicBezTo>
                  <a:cubicBezTo>
                    <a:pt x="91" y="294"/>
                    <a:pt x="46" y="227"/>
                    <a:pt x="46" y="158"/>
                  </a:cubicBezTo>
                  <a:cubicBezTo>
                    <a:pt x="46" y="91"/>
                    <a:pt x="91" y="46"/>
                    <a:pt x="160" y="46"/>
                  </a:cubicBezTo>
                  <a:close/>
                  <a:moveTo>
                    <a:pt x="160" y="1"/>
                  </a:moveTo>
                  <a:cubicBezTo>
                    <a:pt x="69" y="1"/>
                    <a:pt x="1" y="68"/>
                    <a:pt x="1" y="158"/>
                  </a:cubicBezTo>
                  <a:cubicBezTo>
                    <a:pt x="1" y="248"/>
                    <a:pt x="69" y="317"/>
                    <a:pt x="160" y="317"/>
                  </a:cubicBezTo>
                  <a:cubicBezTo>
                    <a:pt x="250" y="317"/>
                    <a:pt x="317" y="248"/>
                    <a:pt x="317" y="158"/>
                  </a:cubicBezTo>
                  <a:cubicBezTo>
                    <a:pt x="317" y="68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42"/>
            <p:cNvSpPr/>
            <p:nvPr/>
          </p:nvSpPr>
          <p:spPr>
            <a:xfrm>
              <a:off x="7285588" y="1455272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46"/>
                  </a:moveTo>
                  <a:cubicBezTo>
                    <a:pt x="249" y="46"/>
                    <a:pt x="295" y="91"/>
                    <a:pt x="295" y="158"/>
                  </a:cubicBezTo>
                  <a:cubicBezTo>
                    <a:pt x="295" y="227"/>
                    <a:pt x="249" y="294"/>
                    <a:pt x="181" y="294"/>
                  </a:cubicBezTo>
                  <a:cubicBezTo>
                    <a:pt x="90" y="294"/>
                    <a:pt x="45" y="227"/>
                    <a:pt x="45" y="158"/>
                  </a:cubicBezTo>
                  <a:cubicBezTo>
                    <a:pt x="45" y="91"/>
                    <a:pt x="90" y="46"/>
                    <a:pt x="181" y="46"/>
                  </a:cubicBezTo>
                  <a:close/>
                  <a:moveTo>
                    <a:pt x="181" y="1"/>
                  </a:moveTo>
                  <a:cubicBezTo>
                    <a:pt x="90" y="1"/>
                    <a:pt x="0" y="68"/>
                    <a:pt x="0" y="158"/>
                  </a:cubicBezTo>
                  <a:cubicBezTo>
                    <a:pt x="0" y="248"/>
                    <a:pt x="90" y="317"/>
                    <a:pt x="181" y="317"/>
                  </a:cubicBezTo>
                  <a:cubicBezTo>
                    <a:pt x="249" y="317"/>
                    <a:pt x="340" y="248"/>
                    <a:pt x="340" y="158"/>
                  </a:cubicBezTo>
                  <a:cubicBezTo>
                    <a:pt x="340" y="68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42"/>
            <p:cNvSpPr/>
            <p:nvPr/>
          </p:nvSpPr>
          <p:spPr>
            <a:xfrm>
              <a:off x="7136269" y="145527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46"/>
                  </a:moveTo>
                  <a:cubicBezTo>
                    <a:pt x="226" y="46"/>
                    <a:pt x="271" y="91"/>
                    <a:pt x="271" y="158"/>
                  </a:cubicBezTo>
                  <a:cubicBezTo>
                    <a:pt x="271" y="227"/>
                    <a:pt x="226" y="294"/>
                    <a:pt x="157" y="294"/>
                  </a:cubicBezTo>
                  <a:cubicBezTo>
                    <a:pt x="90" y="294"/>
                    <a:pt x="22" y="227"/>
                    <a:pt x="22" y="158"/>
                  </a:cubicBezTo>
                  <a:cubicBezTo>
                    <a:pt x="22" y="91"/>
                    <a:pt x="90" y="46"/>
                    <a:pt x="157" y="46"/>
                  </a:cubicBezTo>
                  <a:close/>
                  <a:moveTo>
                    <a:pt x="157" y="1"/>
                  </a:moveTo>
                  <a:cubicBezTo>
                    <a:pt x="67" y="1"/>
                    <a:pt x="0" y="68"/>
                    <a:pt x="0" y="158"/>
                  </a:cubicBezTo>
                  <a:cubicBezTo>
                    <a:pt x="0" y="248"/>
                    <a:pt x="67" y="317"/>
                    <a:pt x="157" y="317"/>
                  </a:cubicBezTo>
                  <a:cubicBezTo>
                    <a:pt x="247" y="317"/>
                    <a:pt x="316" y="248"/>
                    <a:pt x="316" y="158"/>
                  </a:cubicBezTo>
                  <a:cubicBezTo>
                    <a:pt x="316" y="68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42"/>
            <p:cNvSpPr/>
            <p:nvPr/>
          </p:nvSpPr>
          <p:spPr>
            <a:xfrm>
              <a:off x="6982134" y="145527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6"/>
                  </a:moveTo>
                  <a:cubicBezTo>
                    <a:pt x="226" y="46"/>
                    <a:pt x="293" y="91"/>
                    <a:pt x="293" y="158"/>
                  </a:cubicBezTo>
                  <a:cubicBezTo>
                    <a:pt x="293" y="227"/>
                    <a:pt x="226" y="294"/>
                    <a:pt x="158" y="294"/>
                  </a:cubicBezTo>
                  <a:cubicBezTo>
                    <a:pt x="91" y="294"/>
                    <a:pt x="22" y="227"/>
                    <a:pt x="22" y="158"/>
                  </a:cubicBezTo>
                  <a:cubicBezTo>
                    <a:pt x="22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7" y="1"/>
                    <a:pt x="1" y="68"/>
                    <a:pt x="1" y="158"/>
                  </a:cubicBezTo>
                  <a:cubicBezTo>
                    <a:pt x="1" y="248"/>
                    <a:pt x="67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42"/>
            <p:cNvSpPr/>
            <p:nvPr/>
          </p:nvSpPr>
          <p:spPr>
            <a:xfrm>
              <a:off x="6827998" y="1455272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46"/>
                  </a:moveTo>
                  <a:cubicBezTo>
                    <a:pt x="227" y="46"/>
                    <a:pt x="294" y="91"/>
                    <a:pt x="294" y="158"/>
                  </a:cubicBezTo>
                  <a:cubicBezTo>
                    <a:pt x="294" y="227"/>
                    <a:pt x="227" y="294"/>
                    <a:pt x="158" y="294"/>
                  </a:cubicBezTo>
                  <a:cubicBezTo>
                    <a:pt x="91" y="294"/>
                    <a:pt x="23" y="227"/>
                    <a:pt x="23" y="158"/>
                  </a:cubicBezTo>
                  <a:cubicBezTo>
                    <a:pt x="23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8" y="1"/>
                    <a:pt x="1" y="68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42"/>
            <p:cNvSpPr/>
            <p:nvPr/>
          </p:nvSpPr>
          <p:spPr>
            <a:xfrm>
              <a:off x="6674064" y="145527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6"/>
                  </a:moveTo>
                  <a:cubicBezTo>
                    <a:pt x="226" y="46"/>
                    <a:pt x="293" y="91"/>
                    <a:pt x="293" y="158"/>
                  </a:cubicBezTo>
                  <a:cubicBezTo>
                    <a:pt x="293" y="227"/>
                    <a:pt x="226" y="294"/>
                    <a:pt x="158" y="294"/>
                  </a:cubicBezTo>
                  <a:cubicBezTo>
                    <a:pt x="91" y="294"/>
                    <a:pt x="22" y="227"/>
                    <a:pt x="22" y="158"/>
                  </a:cubicBezTo>
                  <a:cubicBezTo>
                    <a:pt x="22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7" y="1"/>
                    <a:pt x="0" y="68"/>
                    <a:pt x="0" y="158"/>
                  </a:cubicBezTo>
                  <a:cubicBezTo>
                    <a:pt x="0" y="248"/>
                    <a:pt x="67" y="317"/>
                    <a:pt x="158" y="317"/>
                  </a:cubicBezTo>
                  <a:cubicBezTo>
                    <a:pt x="248" y="317"/>
                    <a:pt x="316" y="248"/>
                    <a:pt x="316" y="158"/>
                  </a:cubicBezTo>
                  <a:cubicBezTo>
                    <a:pt x="316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42"/>
            <p:cNvSpPr/>
            <p:nvPr/>
          </p:nvSpPr>
          <p:spPr>
            <a:xfrm>
              <a:off x="6519928" y="145527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6"/>
                  </a:moveTo>
                  <a:cubicBezTo>
                    <a:pt x="227" y="46"/>
                    <a:pt x="293" y="91"/>
                    <a:pt x="293" y="158"/>
                  </a:cubicBezTo>
                  <a:cubicBezTo>
                    <a:pt x="293" y="227"/>
                    <a:pt x="227" y="294"/>
                    <a:pt x="158" y="294"/>
                  </a:cubicBezTo>
                  <a:cubicBezTo>
                    <a:pt x="91" y="294"/>
                    <a:pt x="46" y="227"/>
                    <a:pt x="46" y="158"/>
                  </a:cubicBezTo>
                  <a:cubicBezTo>
                    <a:pt x="46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8" y="1"/>
                    <a:pt x="1" y="68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42"/>
            <p:cNvSpPr/>
            <p:nvPr/>
          </p:nvSpPr>
          <p:spPr>
            <a:xfrm>
              <a:off x="6605827" y="657902"/>
              <a:ext cx="1413914" cy="1762525"/>
            </a:xfrm>
            <a:custGeom>
              <a:avLst/>
              <a:gdLst/>
              <a:ahLst/>
              <a:cxnLst/>
              <a:rect l="l" t="t" r="r" b="b"/>
              <a:pathLst>
                <a:path w="704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7044" y="8781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2"/>
              </a:solidFill>
              <a:prstDash val="solid"/>
              <a:miter lim="18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67" name="Google Shape;3767;p42"/>
            <p:cNvGrpSpPr/>
            <p:nvPr/>
          </p:nvGrpSpPr>
          <p:grpSpPr>
            <a:xfrm>
              <a:off x="6492831" y="540092"/>
              <a:ext cx="1413913" cy="1762515"/>
              <a:chOff x="4640100" y="1954800"/>
              <a:chExt cx="1521154" cy="1896197"/>
            </a:xfrm>
          </p:grpSpPr>
          <p:sp>
            <p:nvSpPr>
              <p:cNvPr id="3768" name="Google Shape;3768;p42"/>
              <p:cNvSpPr/>
              <p:nvPr/>
            </p:nvSpPr>
            <p:spPr>
              <a:xfrm>
                <a:off x="4640101" y="1954800"/>
                <a:ext cx="1521153" cy="570498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3883" extrusionOk="0">
                    <a:moveTo>
                      <a:pt x="0" y="0"/>
                    </a:moveTo>
                    <a:lnTo>
                      <a:pt x="0" y="3883"/>
                    </a:lnTo>
                    <a:lnTo>
                      <a:pt x="6953" y="3883"/>
                    </a:lnTo>
                    <a:lnTo>
                      <a:pt x="695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42"/>
              <p:cNvSpPr/>
              <p:nvPr/>
            </p:nvSpPr>
            <p:spPr>
              <a:xfrm>
                <a:off x="4640100" y="2803150"/>
                <a:ext cx="1521153" cy="1047847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3883" extrusionOk="0">
                    <a:moveTo>
                      <a:pt x="0" y="0"/>
                    </a:moveTo>
                    <a:lnTo>
                      <a:pt x="0" y="3883"/>
                    </a:lnTo>
                    <a:lnTo>
                      <a:pt x="6953" y="3883"/>
                    </a:lnTo>
                    <a:lnTo>
                      <a:pt x="69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70" name="Google Shape;3770;p42"/>
            <p:cNvSpPr/>
            <p:nvPr/>
          </p:nvSpPr>
          <p:spPr>
            <a:xfrm>
              <a:off x="6488017" y="540092"/>
              <a:ext cx="1413914" cy="1762525"/>
            </a:xfrm>
            <a:custGeom>
              <a:avLst/>
              <a:gdLst/>
              <a:ahLst/>
              <a:cxnLst/>
              <a:rect l="l" t="t" r="r" b="b"/>
              <a:pathLst>
                <a:path w="7045" h="8782" extrusionOk="0">
                  <a:moveTo>
                    <a:pt x="1" y="1"/>
                  </a:moveTo>
                  <a:lnTo>
                    <a:pt x="1" y="8782"/>
                  </a:lnTo>
                  <a:lnTo>
                    <a:pt x="7044" y="8782"/>
                  </a:lnTo>
                  <a:lnTo>
                    <a:pt x="7044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42"/>
            <p:cNvSpPr/>
            <p:nvPr/>
          </p:nvSpPr>
          <p:spPr>
            <a:xfrm>
              <a:off x="5167879" y="410163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67"/>
                    <a:pt x="295" y="158"/>
                  </a:cubicBezTo>
                  <a:cubicBezTo>
                    <a:pt x="295" y="226"/>
                    <a:pt x="226" y="271"/>
                    <a:pt x="159" y="271"/>
                  </a:cubicBezTo>
                  <a:cubicBezTo>
                    <a:pt x="91" y="271"/>
                    <a:pt x="24" y="226"/>
                    <a:pt x="24" y="158"/>
                  </a:cubicBezTo>
                  <a:cubicBezTo>
                    <a:pt x="24" y="67"/>
                    <a:pt x="91" y="22"/>
                    <a:pt x="159" y="22"/>
                  </a:cubicBezTo>
                  <a:close/>
                  <a:moveTo>
                    <a:pt x="159" y="1"/>
                  </a:moveTo>
                  <a:cubicBezTo>
                    <a:pt x="69" y="1"/>
                    <a:pt x="0" y="67"/>
                    <a:pt x="0" y="158"/>
                  </a:cubicBezTo>
                  <a:cubicBezTo>
                    <a:pt x="0" y="226"/>
                    <a:pt x="69" y="317"/>
                    <a:pt x="159" y="317"/>
                  </a:cubicBezTo>
                  <a:cubicBezTo>
                    <a:pt x="249" y="317"/>
                    <a:pt x="316" y="226"/>
                    <a:pt x="316" y="158"/>
                  </a:cubicBezTo>
                  <a:cubicBezTo>
                    <a:pt x="316" y="67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42"/>
            <p:cNvSpPr/>
            <p:nvPr/>
          </p:nvSpPr>
          <p:spPr>
            <a:xfrm>
              <a:off x="5013743" y="410163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67"/>
                    <a:pt x="295" y="158"/>
                  </a:cubicBezTo>
                  <a:cubicBezTo>
                    <a:pt x="295" y="226"/>
                    <a:pt x="226" y="271"/>
                    <a:pt x="160" y="271"/>
                  </a:cubicBezTo>
                  <a:cubicBezTo>
                    <a:pt x="91" y="271"/>
                    <a:pt x="46" y="226"/>
                    <a:pt x="46" y="158"/>
                  </a:cubicBezTo>
                  <a:cubicBezTo>
                    <a:pt x="46" y="67"/>
                    <a:pt x="91" y="22"/>
                    <a:pt x="160" y="22"/>
                  </a:cubicBezTo>
                  <a:close/>
                  <a:moveTo>
                    <a:pt x="160" y="1"/>
                  </a:moveTo>
                  <a:cubicBezTo>
                    <a:pt x="69" y="1"/>
                    <a:pt x="1" y="67"/>
                    <a:pt x="1" y="158"/>
                  </a:cubicBezTo>
                  <a:cubicBezTo>
                    <a:pt x="1" y="226"/>
                    <a:pt x="69" y="317"/>
                    <a:pt x="160" y="317"/>
                  </a:cubicBezTo>
                  <a:cubicBezTo>
                    <a:pt x="250" y="317"/>
                    <a:pt x="317" y="226"/>
                    <a:pt x="317" y="158"/>
                  </a:cubicBezTo>
                  <a:cubicBezTo>
                    <a:pt x="317" y="67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42"/>
            <p:cNvSpPr/>
            <p:nvPr/>
          </p:nvSpPr>
          <p:spPr>
            <a:xfrm>
              <a:off x="4859809" y="4101636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67"/>
                    <a:pt x="295" y="158"/>
                  </a:cubicBezTo>
                  <a:cubicBezTo>
                    <a:pt x="295" y="226"/>
                    <a:pt x="249" y="271"/>
                    <a:pt x="181" y="271"/>
                  </a:cubicBezTo>
                  <a:cubicBezTo>
                    <a:pt x="90" y="271"/>
                    <a:pt x="45" y="226"/>
                    <a:pt x="45" y="158"/>
                  </a:cubicBezTo>
                  <a:cubicBezTo>
                    <a:pt x="45" y="67"/>
                    <a:pt x="90" y="22"/>
                    <a:pt x="181" y="22"/>
                  </a:cubicBezTo>
                  <a:close/>
                  <a:moveTo>
                    <a:pt x="181" y="1"/>
                  </a:moveTo>
                  <a:cubicBezTo>
                    <a:pt x="90" y="1"/>
                    <a:pt x="0" y="67"/>
                    <a:pt x="0" y="158"/>
                  </a:cubicBezTo>
                  <a:cubicBezTo>
                    <a:pt x="0" y="226"/>
                    <a:pt x="90" y="317"/>
                    <a:pt x="181" y="317"/>
                  </a:cubicBezTo>
                  <a:cubicBezTo>
                    <a:pt x="249" y="317"/>
                    <a:pt x="340" y="226"/>
                    <a:pt x="340" y="158"/>
                  </a:cubicBezTo>
                  <a:cubicBezTo>
                    <a:pt x="340" y="67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42"/>
            <p:cNvSpPr/>
            <p:nvPr/>
          </p:nvSpPr>
          <p:spPr>
            <a:xfrm>
              <a:off x="4710490" y="410163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67"/>
                    <a:pt x="271" y="158"/>
                  </a:cubicBezTo>
                  <a:cubicBezTo>
                    <a:pt x="271" y="226"/>
                    <a:pt x="226" y="271"/>
                    <a:pt x="157" y="271"/>
                  </a:cubicBezTo>
                  <a:cubicBezTo>
                    <a:pt x="90" y="271"/>
                    <a:pt x="22" y="226"/>
                    <a:pt x="22" y="158"/>
                  </a:cubicBezTo>
                  <a:cubicBezTo>
                    <a:pt x="22" y="67"/>
                    <a:pt x="90" y="22"/>
                    <a:pt x="157" y="22"/>
                  </a:cubicBezTo>
                  <a:close/>
                  <a:moveTo>
                    <a:pt x="157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26"/>
                    <a:pt x="67" y="317"/>
                    <a:pt x="157" y="317"/>
                  </a:cubicBezTo>
                  <a:cubicBezTo>
                    <a:pt x="247" y="317"/>
                    <a:pt x="316" y="226"/>
                    <a:pt x="316" y="158"/>
                  </a:cubicBezTo>
                  <a:cubicBezTo>
                    <a:pt x="316" y="67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42"/>
            <p:cNvSpPr/>
            <p:nvPr/>
          </p:nvSpPr>
          <p:spPr>
            <a:xfrm>
              <a:off x="4556354" y="410163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67"/>
                    <a:pt x="293" y="158"/>
                  </a:cubicBezTo>
                  <a:cubicBezTo>
                    <a:pt x="293" y="226"/>
                    <a:pt x="226" y="271"/>
                    <a:pt x="158" y="271"/>
                  </a:cubicBezTo>
                  <a:cubicBezTo>
                    <a:pt x="91" y="271"/>
                    <a:pt x="22" y="226"/>
                    <a:pt x="22" y="158"/>
                  </a:cubicBezTo>
                  <a:cubicBezTo>
                    <a:pt x="22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1" y="67"/>
                    <a:pt x="1" y="158"/>
                  </a:cubicBezTo>
                  <a:cubicBezTo>
                    <a:pt x="1" y="226"/>
                    <a:pt x="67" y="317"/>
                    <a:pt x="158" y="317"/>
                  </a:cubicBezTo>
                  <a:cubicBezTo>
                    <a:pt x="248" y="317"/>
                    <a:pt x="317" y="226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42"/>
            <p:cNvSpPr/>
            <p:nvPr/>
          </p:nvSpPr>
          <p:spPr>
            <a:xfrm>
              <a:off x="4402219" y="4101636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67"/>
                    <a:pt x="294" y="158"/>
                  </a:cubicBezTo>
                  <a:cubicBezTo>
                    <a:pt x="294" y="226"/>
                    <a:pt x="227" y="271"/>
                    <a:pt x="158" y="271"/>
                  </a:cubicBezTo>
                  <a:cubicBezTo>
                    <a:pt x="91" y="271"/>
                    <a:pt x="23" y="226"/>
                    <a:pt x="23" y="158"/>
                  </a:cubicBezTo>
                  <a:cubicBezTo>
                    <a:pt x="23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26"/>
                    <a:pt x="68" y="317"/>
                    <a:pt x="158" y="317"/>
                  </a:cubicBezTo>
                  <a:cubicBezTo>
                    <a:pt x="248" y="317"/>
                    <a:pt x="317" y="226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42"/>
            <p:cNvSpPr/>
            <p:nvPr/>
          </p:nvSpPr>
          <p:spPr>
            <a:xfrm>
              <a:off x="4248284" y="410163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67"/>
                    <a:pt x="293" y="158"/>
                  </a:cubicBezTo>
                  <a:cubicBezTo>
                    <a:pt x="293" y="226"/>
                    <a:pt x="226" y="271"/>
                    <a:pt x="158" y="271"/>
                  </a:cubicBezTo>
                  <a:cubicBezTo>
                    <a:pt x="91" y="271"/>
                    <a:pt x="22" y="226"/>
                    <a:pt x="22" y="158"/>
                  </a:cubicBezTo>
                  <a:cubicBezTo>
                    <a:pt x="22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26"/>
                    <a:pt x="67" y="317"/>
                    <a:pt x="158" y="317"/>
                  </a:cubicBezTo>
                  <a:cubicBezTo>
                    <a:pt x="248" y="317"/>
                    <a:pt x="316" y="226"/>
                    <a:pt x="316" y="158"/>
                  </a:cubicBezTo>
                  <a:cubicBezTo>
                    <a:pt x="316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42"/>
            <p:cNvSpPr/>
            <p:nvPr/>
          </p:nvSpPr>
          <p:spPr>
            <a:xfrm>
              <a:off x="5167879" y="394770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90"/>
                    <a:pt x="295" y="157"/>
                  </a:cubicBezTo>
                  <a:cubicBezTo>
                    <a:pt x="295" y="226"/>
                    <a:pt x="226" y="293"/>
                    <a:pt x="159" y="293"/>
                  </a:cubicBezTo>
                  <a:cubicBezTo>
                    <a:pt x="91" y="293"/>
                    <a:pt x="24" y="226"/>
                    <a:pt x="24" y="157"/>
                  </a:cubicBezTo>
                  <a:cubicBezTo>
                    <a:pt x="24" y="90"/>
                    <a:pt x="91" y="22"/>
                    <a:pt x="159" y="22"/>
                  </a:cubicBezTo>
                  <a:close/>
                  <a:moveTo>
                    <a:pt x="159" y="0"/>
                  </a:moveTo>
                  <a:cubicBezTo>
                    <a:pt x="69" y="0"/>
                    <a:pt x="0" y="67"/>
                    <a:pt x="0" y="157"/>
                  </a:cubicBezTo>
                  <a:cubicBezTo>
                    <a:pt x="0" y="247"/>
                    <a:pt x="69" y="316"/>
                    <a:pt x="159" y="316"/>
                  </a:cubicBezTo>
                  <a:cubicBezTo>
                    <a:pt x="249" y="316"/>
                    <a:pt x="316" y="247"/>
                    <a:pt x="316" y="157"/>
                  </a:cubicBezTo>
                  <a:cubicBezTo>
                    <a:pt x="316" y="67"/>
                    <a:pt x="249" y="0"/>
                    <a:pt x="159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42"/>
            <p:cNvSpPr/>
            <p:nvPr/>
          </p:nvSpPr>
          <p:spPr>
            <a:xfrm>
              <a:off x="5013743" y="394770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90"/>
                    <a:pt x="295" y="157"/>
                  </a:cubicBezTo>
                  <a:cubicBezTo>
                    <a:pt x="295" y="226"/>
                    <a:pt x="226" y="293"/>
                    <a:pt x="160" y="293"/>
                  </a:cubicBezTo>
                  <a:cubicBezTo>
                    <a:pt x="91" y="293"/>
                    <a:pt x="46" y="226"/>
                    <a:pt x="46" y="157"/>
                  </a:cubicBezTo>
                  <a:cubicBezTo>
                    <a:pt x="46" y="90"/>
                    <a:pt x="91" y="22"/>
                    <a:pt x="160" y="22"/>
                  </a:cubicBezTo>
                  <a:close/>
                  <a:moveTo>
                    <a:pt x="160" y="0"/>
                  </a:moveTo>
                  <a:cubicBezTo>
                    <a:pt x="69" y="0"/>
                    <a:pt x="1" y="67"/>
                    <a:pt x="1" y="157"/>
                  </a:cubicBezTo>
                  <a:cubicBezTo>
                    <a:pt x="1" y="247"/>
                    <a:pt x="69" y="316"/>
                    <a:pt x="160" y="316"/>
                  </a:cubicBezTo>
                  <a:cubicBezTo>
                    <a:pt x="250" y="316"/>
                    <a:pt x="317" y="247"/>
                    <a:pt x="317" y="157"/>
                  </a:cubicBezTo>
                  <a:cubicBezTo>
                    <a:pt x="317" y="67"/>
                    <a:pt x="250" y="0"/>
                    <a:pt x="160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42"/>
            <p:cNvSpPr/>
            <p:nvPr/>
          </p:nvSpPr>
          <p:spPr>
            <a:xfrm>
              <a:off x="4859809" y="3947702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90"/>
                    <a:pt x="295" y="157"/>
                  </a:cubicBezTo>
                  <a:cubicBezTo>
                    <a:pt x="295" y="226"/>
                    <a:pt x="249" y="293"/>
                    <a:pt x="181" y="293"/>
                  </a:cubicBezTo>
                  <a:cubicBezTo>
                    <a:pt x="90" y="293"/>
                    <a:pt x="45" y="226"/>
                    <a:pt x="45" y="157"/>
                  </a:cubicBezTo>
                  <a:cubicBezTo>
                    <a:pt x="45" y="90"/>
                    <a:pt x="90" y="22"/>
                    <a:pt x="181" y="22"/>
                  </a:cubicBezTo>
                  <a:close/>
                  <a:moveTo>
                    <a:pt x="181" y="0"/>
                  </a:moveTo>
                  <a:cubicBezTo>
                    <a:pt x="90" y="0"/>
                    <a:pt x="0" y="67"/>
                    <a:pt x="0" y="157"/>
                  </a:cubicBezTo>
                  <a:cubicBezTo>
                    <a:pt x="0" y="247"/>
                    <a:pt x="90" y="316"/>
                    <a:pt x="181" y="316"/>
                  </a:cubicBezTo>
                  <a:cubicBezTo>
                    <a:pt x="249" y="316"/>
                    <a:pt x="340" y="247"/>
                    <a:pt x="340" y="157"/>
                  </a:cubicBezTo>
                  <a:cubicBezTo>
                    <a:pt x="340" y="67"/>
                    <a:pt x="249" y="0"/>
                    <a:pt x="181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42"/>
            <p:cNvSpPr/>
            <p:nvPr/>
          </p:nvSpPr>
          <p:spPr>
            <a:xfrm>
              <a:off x="4710490" y="394770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90"/>
                    <a:pt x="271" y="157"/>
                  </a:cubicBezTo>
                  <a:cubicBezTo>
                    <a:pt x="271" y="226"/>
                    <a:pt x="226" y="293"/>
                    <a:pt x="157" y="293"/>
                  </a:cubicBezTo>
                  <a:cubicBezTo>
                    <a:pt x="90" y="293"/>
                    <a:pt x="22" y="226"/>
                    <a:pt x="22" y="157"/>
                  </a:cubicBezTo>
                  <a:cubicBezTo>
                    <a:pt x="22" y="90"/>
                    <a:pt x="90" y="22"/>
                    <a:pt x="157" y="22"/>
                  </a:cubicBezTo>
                  <a:close/>
                  <a:moveTo>
                    <a:pt x="157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7"/>
                    <a:pt x="67" y="316"/>
                    <a:pt x="157" y="316"/>
                  </a:cubicBezTo>
                  <a:cubicBezTo>
                    <a:pt x="247" y="316"/>
                    <a:pt x="316" y="247"/>
                    <a:pt x="316" y="157"/>
                  </a:cubicBezTo>
                  <a:cubicBezTo>
                    <a:pt x="316" y="67"/>
                    <a:pt x="247" y="0"/>
                    <a:pt x="157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42"/>
            <p:cNvSpPr/>
            <p:nvPr/>
          </p:nvSpPr>
          <p:spPr>
            <a:xfrm>
              <a:off x="4556354" y="394770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0"/>
                    <a:pt x="293" y="157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7"/>
                  </a:cubicBezTo>
                  <a:cubicBezTo>
                    <a:pt x="22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7" y="0"/>
                    <a:pt x="1" y="67"/>
                    <a:pt x="1" y="157"/>
                  </a:cubicBezTo>
                  <a:cubicBezTo>
                    <a:pt x="1" y="247"/>
                    <a:pt x="67" y="316"/>
                    <a:pt x="158" y="316"/>
                  </a:cubicBezTo>
                  <a:cubicBezTo>
                    <a:pt x="248" y="316"/>
                    <a:pt x="317" y="247"/>
                    <a:pt x="317" y="157"/>
                  </a:cubicBezTo>
                  <a:cubicBezTo>
                    <a:pt x="317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42"/>
            <p:cNvSpPr/>
            <p:nvPr/>
          </p:nvSpPr>
          <p:spPr>
            <a:xfrm>
              <a:off x="4402219" y="3947702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90"/>
                    <a:pt x="294" y="157"/>
                  </a:cubicBezTo>
                  <a:cubicBezTo>
                    <a:pt x="294" y="226"/>
                    <a:pt x="227" y="293"/>
                    <a:pt x="158" y="293"/>
                  </a:cubicBezTo>
                  <a:cubicBezTo>
                    <a:pt x="91" y="293"/>
                    <a:pt x="23" y="226"/>
                    <a:pt x="23" y="157"/>
                  </a:cubicBezTo>
                  <a:cubicBezTo>
                    <a:pt x="23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8" y="0"/>
                    <a:pt x="1" y="67"/>
                    <a:pt x="1" y="157"/>
                  </a:cubicBezTo>
                  <a:cubicBezTo>
                    <a:pt x="1" y="247"/>
                    <a:pt x="68" y="316"/>
                    <a:pt x="158" y="316"/>
                  </a:cubicBezTo>
                  <a:cubicBezTo>
                    <a:pt x="248" y="316"/>
                    <a:pt x="317" y="247"/>
                    <a:pt x="317" y="157"/>
                  </a:cubicBezTo>
                  <a:cubicBezTo>
                    <a:pt x="317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4" name="Google Shape;3784;p42"/>
            <p:cNvSpPr/>
            <p:nvPr/>
          </p:nvSpPr>
          <p:spPr>
            <a:xfrm>
              <a:off x="4248284" y="394770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0"/>
                    <a:pt x="293" y="157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7"/>
                  </a:cubicBezTo>
                  <a:cubicBezTo>
                    <a:pt x="22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7"/>
                    <a:pt x="67" y="316"/>
                    <a:pt x="158" y="316"/>
                  </a:cubicBezTo>
                  <a:cubicBezTo>
                    <a:pt x="248" y="316"/>
                    <a:pt x="316" y="247"/>
                    <a:pt x="316" y="157"/>
                  </a:cubicBezTo>
                  <a:cubicBezTo>
                    <a:pt x="316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5" name="Google Shape;3785;p42"/>
            <p:cNvSpPr/>
            <p:nvPr/>
          </p:nvSpPr>
          <p:spPr>
            <a:xfrm>
              <a:off x="5167879" y="379356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91"/>
                    <a:pt x="295" y="158"/>
                  </a:cubicBezTo>
                  <a:cubicBezTo>
                    <a:pt x="295" y="226"/>
                    <a:pt x="226" y="293"/>
                    <a:pt x="159" y="293"/>
                  </a:cubicBezTo>
                  <a:cubicBezTo>
                    <a:pt x="91" y="293"/>
                    <a:pt x="24" y="226"/>
                    <a:pt x="24" y="158"/>
                  </a:cubicBezTo>
                  <a:cubicBezTo>
                    <a:pt x="24" y="91"/>
                    <a:pt x="91" y="22"/>
                    <a:pt x="159" y="22"/>
                  </a:cubicBezTo>
                  <a:close/>
                  <a:moveTo>
                    <a:pt x="159" y="1"/>
                  </a:moveTo>
                  <a:cubicBezTo>
                    <a:pt x="69" y="1"/>
                    <a:pt x="0" y="67"/>
                    <a:pt x="0" y="158"/>
                  </a:cubicBezTo>
                  <a:cubicBezTo>
                    <a:pt x="0" y="248"/>
                    <a:pt x="69" y="317"/>
                    <a:pt x="159" y="317"/>
                  </a:cubicBezTo>
                  <a:cubicBezTo>
                    <a:pt x="249" y="317"/>
                    <a:pt x="316" y="248"/>
                    <a:pt x="316" y="158"/>
                  </a:cubicBezTo>
                  <a:cubicBezTo>
                    <a:pt x="316" y="67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6" name="Google Shape;3786;p42"/>
            <p:cNvSpPr/>
            <p:nvPr/>
          </p:nvSpPr>
          <p:spPr>
            <a:xfrm>
              <a:off x="5013743" y="379356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91"/>
                    <a:pt x="295" y="158"/>
                  </a:cubicBezTo>
                  <a:cubicBezTo>
                    <a:pt x="295" y="226"/>
                    <a:pt x="226" y="293"/>
                    <a:pt x="160" y="293"/>
                  </a:cubicBezTo>
                  <a:cubicBezTo>
                    <a:pt x="91" y="293"/>
                    <a:pt x="46" y="226"/>
                    <a:pt x="46" y="158"/>
                  </a:cubicBezTo>
                  <a:cubicBezTo>
                    <a:pt x="46" y="91"/>
                    <a:pt x="91" y="22"/>
                    <a:pt x="160" y="22"/>
                  </a:cubicBezTo>
                  <a:close/>
                  <a:moveTo>
                    <a:pt x="160" y="1"/>
                  </a:moveTo>
                  <a:cubicBezTo>
                    <a:pt x="69" y="1"/>
                    <a:pt x="1" y="67"/>
                    <a:pt x="1" y="158"/>
                  </a:cubicBezTo>
                  <a:cubicBezTo>
                    <a:pt x="1" y="248"/>
                    <a:pt x="69" y="317"/>
                    <a:pt x="160" y="317"/>
                  </a:cubicBezTo>
                  <a:cubicBezTo>
                    <a:pt x="250" y="317"/>
                    <a:pt x="317" y="248"/>
                    <a:pt x="317" y="158"/>
                  </a:cubicBezTo>
                  <a:cubicBezTo>
                    <a:pt x="317" y="67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7" name="Google Shape;3787;p42"/>
            <p:cNvSpPr/>
            <p:nvPr/>
          </p:nvSpPr>
          <p:spPr>
            <a:xfrm>
              <a:off x="4859809" y="3793566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91"/>
                    <a:pt x="295" y="158"/>
                  </a:cubicBezTo>
                  <a:cubicBezTo>
                    <a:pt x="295" y="226"/>
                    <a:pt x="249" y="293"/>
                    <a:pt x="181" y="293"/>
                  </a:cubicBezTo>
                  <a:cubicBezTo>
                    <a:pt x="90" y="293"/>
                    <a:pt x="45" y="226"/>
                    <a:pt x="45" y="158"/>
                  </a:cubicBezTo>
                  <a:cubicBezTo>
                    <a:pt x="45" y="91"/>
                    <a:pt x="90" y="22"/>
                    <a:pt x="181" y="22"/>
                  </a:cubicBezTo>
                  <a:close/>
                  <a:moveTo>
                    <a:pt x="181" y="1"/>
                  </a:moveTo>
                  <a:cubicBezTo>
                    <a:pt x="90" y="1"/>
                    <a:pt x="0" y="67"/>
                    <a:pt x="0" y="158"/>
                  </a:cubicBezTo>
                  <a:cubicBezTo>
                    <a:pt x="0" y="248"/>
                    <a:pt x="90" y="317"/>
                    <a:pt x="181" y="317"/>
                  </a:cubicBezTo>
                  <a:cubicBezTo>
                    <a:pt x="249" y="317"/>
                    <a:pt x="340" y="248"/>
                    <a:pt x="340" y="158"/>
                  </a:cubicBezTo>
                  <a:cubicBezTo>
                    <a:pt x="340" y="67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8" name="Google Shape;3788;p42"/>
            <p:cNvSpPr/>
            <p:nvPr/>
          </p:nvSpPr>
          <p:spPr>
            <a:xfrm>
              <a:off x="4710490" y="379356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91"/>
                    <a:pt x="271" y="158"/>
                  </a:cubicBezTo>
                  <a:cubicBezTo>
                    <a:pt x="271" y="226"/>
                    <a:pt x="226" y="293"/>
                    <a:pt x="157" y="293"/>
                  </a:cubicBezTo>
                  <a:cubicBezTo>
                    <a:pt x="90" y="293"/>
                    <a:pt x="22" y="226"/>
                    <a:pt x="22" y="158"/>
                  </a:cubicBezTo>
                  <a:cubicBezTo>
                    <a:pt x="22" y="91"/>
                    <a:pt x="90" y="22"/>
                    <a:pt x="157" y="22"/>
                  </a:cubicBezTo>
                  <a:close/>
                  <a:moveTo>
                    <a:pt x="157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48"/>
                    <a:pt x="67" y="317"/>
                    <a:pt x="157" y="317"/>
                  </a:cubicBezTo>
                  <a:cubicBezTo>
                    <a:pt x="247" y="317"/>
                    <a:pt x="316" y="248"/>
                    <a:pt x="316" y="158"/>
                  </a:cubicBezTo>
                  <a:cubicBezTo>
                    <a:pt x="316" y="67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9" name="Google Shape;3789;p42"/>
            <p:cNvSpPr/>
            <p:nvPr/>
          </p:nvSpPr>
          <p:spPr>
            <a:xfrm>
              <a:off x="4556354" y="379356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1"/>
                    <a:pt x="293" y="158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8"/>
                  </a:cubicBezTo>
                  <a:cubicBezTo>
                    <a:pt x="22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1" y="67"/>
                    <a:pt x="1" y="158"/>
                  </a:cubicBezTo>
                  <a:cubicBezTo>
                    <a:pt x="1" y="248"/>
                    <a:pt x="67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0" name="Google Shape;3790;p42"/>
            <p:cNvSpPr/>
            <p:nvPr/>
          </p:nvSpPr>
          <p:spPr>
            <a:xfrm>
              <a:off x="4402219" y="3793566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91"/>
                    <a:pt x="294" y="158"/>
                  </a:cubicBezTo>
                  <a:cubicBezTo>
                    <a:pt x="294" y="226"/>
                    <a:pt x="227" y="293"/>
                    <a:pt x="158" y="293"/>
                  </a:cubicBezTo>
                  <a:cubicBezTo>
                    <a:pt x="91" y="293"/>
                    <a:pt x="23" y="226"/>
                    <a:pt x="23" y="158"/>
                  </a:cubicBezTo>
                  <a:cubicBezTo>
                    <a:pt x="23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1" name="Google Shape;3791;p42"/>
            <p:cNvSpPr/>
            <p:nvPr/>
          </p:nvSpPr>
          <p:spPr>
            <a:xfrm>
              <a:off x="4248284" y="379356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1"/>
                    <a:pt x="293" y="158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8"/>
                  </a:cubicBezTo>
                  <a:cubicBezTo>
                    <a:pt x="22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48"/>
                    <a:pt x="67" y="317"/>
                    <a:pt x="158" y="317"/>
                  </a:cubicBezTo>
                  <a:cubicBezTo>
                    <a:pt x="248" y="317"/>
                    <a:pt x="316" y="248"/>
                    <a:pt x="316" y="158"/>
                  </a:cubicBezTo>
                  <a:cubicBezTo>
                    <a:pt x="316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2" name="Google Shape;3792;p42"/>
            <p:cNvSpPr/>
            <p:nvPr/>
          </p:nvSpPr>
          <p:spPr>
            <a:xfrm>
              <a:off x="5167879" y="3639431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46"/>
                  </a:moveTo>
                  <a:cubicBezTo>
                    <a:pt x="226" y="46"/>
                    <a:pt x="295" y="91"/>
                    <a:pt x="295" y="158"/>
                  </a:cubicBezTo>
                  <a:cubicBezTo>
                    <a:pt x="295" y="227"/>
                    <a:pt x="226" y="294"/>
                    <a:pt x="159" y="294"/>
                  </a:cubicBezTo>
                  <a:cubicBezTo>
                    <a:pt x="91" y="294"/>
                    <a:pt x="24" y="227"/>
                    <a:pt x="24" y="158"/>
                  </a:cubicBezTo>
                  <a:cubicBezTo>
                    <a:pt x="24" y="91"/>
                    <a:pt x="91" y="46"/>
                    <a:pt x="159" y="46"/>
                  </a:cubicBezTo>
                  <a:close/>
                  <a:moveTo>
                    <a:pt x="159" y="1"/>
                  </a:moveTo>
                  <a:cubicBezTo>
                    <a:pt x="69" y="1"/>
                    <a:pt x="0" y="68"/>
                    <a:pt x="0" y="158"/>
                  </a:cubicBezTo>
                  <a:cubicBezTo>
                    <a:pt x="0" y="248"/>
                    <a:pt x="69" y="317"/>
                    <a:pt x="159" y="317"/>
                  </a:cubicBezTo>
                  <a:cubicBezTo>
                    <a:pt x="249" y="317"/>
                    <a:pt x="316" y="248"/>
                    <a:pt x="316" y="158"/>
                  </a:cubicBezTo>
                  <a:cubicBezTo>
                    <a:pt x="316" y="68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3" name="Google Shape;3793;p42"/>
            <p:cNvSpPr/>
            <p:nvPr/>
          </p:nvSpPr>
          <p:spPr>
            <a:xfrm>
              <a:off x="5013743" y="3639431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46"/>
                  </a:moveTo>
                  <a:cubicBezTo>
                    <a:pt x="226" y="46"/>
                    <a:pt x="295" y="91"/>
                    <a:pt x="295" y="158"/>
                  </a:cubicBezTo>
                  <a:cubicBezTo>
                    <a:pt x="295" y="227"/>
                    <a:pt x="226" y="294"/>
                    <a:pt x="160" y="294"/>
                  </a:cubicBezTo>
                  <a:cubicBezTo>
                    <a:pt x="91" y="294"/>
                    <a:pt x="46" y="227"/>
                    <a:pt x="46" y="158"/>
                  </a:cubicBezTo>
                  <a:cubicBezTo>
                    <a:pt x="46" y="91"/>
                    <a:pt x="91" y="46"/>
                    <a:pt x="160" y="46"/>
                  </a:cubicBezTo>
                  <a:close/>
                  <a:moveTo>
                    <a:pt x="160" y="1"/>
                  </a:moveTo>
                  <a:cubicBezTo>
                    <a:pt x="69" y="1"/>
                    <a:pt x="1" y="68"/>
                    <a:pt x="1" y="158"/>
                  </a:cubicBezTo>
                  <a:cubicBezTo>
                    <a:pt x="1" y="248"/>
                    <a:pt x="69" y="317"/>
                    <a:pt x="160" y="317"/>
                  </a:cubicBezTo>
                  <a:cubicBezTo>
                    <a:pt x="250" y="317"/>
                    <a:pt x="317" y="248"/>
                    <a:pt x="317" y="158"/>
                  </a:cubicBezTo>
                  <a:cubicBezTo>
                    <a:pt x="317" y="68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4" name="Google Shape;3794;p42"/>
            <p:cNvSpPr/>
            <p:nvPr/>
          </p:nvSpPr>
          <p:spPr>
            <a:xfrm>
              <a:off x="4859809" y="3639431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46"/>
                  </a:moveTo>
                  <a:cubicBezTo>
                    <a:pt x="249" y="46"/>
                    <a:pt x="295" y="91"/>
                    <a:pt x="295" y="158"/>
                  </a:cubicBezTo>
                  <a:cubicBezTo>
                    <a:pt x="295" y="227"/>
                    <a:pt x="249" y="294"/>
                    <a:pt x="181" y="294"/>
                  </a:cubicBezTo>
                  <a:cubicBezTo>
                    <a:pt x="90" y="294"/>
                    <a:pt x="45" y="227"/>
                    <a:pt x="45" y="158"/>
                  </a:cubicBezTo>
                  <a:cubicBezTo>
                    <a:pt x="45" y="91"/>
                    <a:pt x="90" y="46"/>
                    <a:pt x="181" y="46"/>
                  </a:cubicBezTo>
                  <a:close/>
                  <a:moveTo>
                    <a:pt x="181" y="1"/>
                  </a:moveTo>
                  <a:cubicBezTo>
                    <a:pt x="90" y="1"/>
                    <a:pt x="0" y="68"/>
                    <a:pt x="0" y="158"/>
                  </a:cubicBezTo>
                  <a:cubicBezTo>
                    <a:pt x="0" y="248"/>
                    <a:pt x="90" y="317"/>
                    <a:pt x="181" y="317"/>
                  </a:cubicBezTo>
                  <a:cubicBezTo>
                    <a:pt x="249" y="317"/>
                    <a:pt x="340" y="248"/>
                    <a:pt x="340" y="158"/>
                  </a:cubicBezTo>
                  <a:cubicBezTo>
                    <a:pt x="340" y="68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5" name="Google Shape;3795;p42"/>
            <p:cNvSpPr/>
            <p:nvPr/>
          </p:nvSpPr>
          <p:spPr>
            <a:xfrm>
              <a:off x="4710490" y="3639431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46"/>
                  </a:moveTo>
                  <a:cubicBezTo>
                    <a:pt x="226" y="46"/>
                    <a:pt x="271" y="91"/>
                    <a:pt x="271" y="158"/>
                  </a:cubicBezTo>
                  <a:cubicBezTo>
                    <a:pt x="271" y="227"/>
                    <a:pt x="226" y="294"/>
                    <a:pt x="157" y="294"/>
                  </a:cubicBezTo>
                  <a:cubicBezTo>
                    <a:pt x="90" y="294"/>
                    <a:pt x="22" y="227"/>
                    <a:pt x="22" y="158"/>
                  </a:cubicBezTo>
                  <a:cubicBezTo>
                    <a:pt x="22" y="91"/>
                    <a:pt x="90" y="46"/>
                    <a:pt x="157" y="46"/>
                  </a:cubicBezTo>
                  <a:close/>
                  <a:moveTo>
                    <a:pt x="157" y="1"/>
                  </a:moveTo>
                  <a:cubicBezTo>
                    <a:pt x="67" y="1"/>
                    <a:pt x="0" y="68"/>
                    <a:pt x="0" y="158"/>
                  </a:cubicBezTo>
                  <a:cubicBezTo>
                    <a:pt x="0" y="248"/>
                    <a:pt x="67" y="317"/>
                    <a:pt x="157" y="317"/>
                  </a:cubicBezTo>
                  <a:cubicBezTo>
                    <a:pt x="247" y="317"/>
                    <a:pt x="316" y="248"/>
                    <a:pt x="316" y="158"/>
                  </a:cubicBezTo>
                  <a:cubicBezTo>
                    <a:pt x="316" y="68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6" name="Google Shape;3796;p42"/>
            <p:cNvSpPr/>
            <p:nvPr/>
          </p:nvSpPr>
          <p:spPr>
            <a:xfrm>
              <a:off x="4556354" y="3639431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6"/>
                  </a:moveTo>
                  <a:cubicBezTo>
                    <a:pt x="226" y="46"/>
                    <a:pt x="293" y="91"/>
                    <a:pt x="293" y="158"/>
                  </a:cubicBezTo>
                  <a:cubicBezTo>
                    <a:pt x="293" y="227"/>
                    <a:pt x="226" y="294"/>
                    <a:pt x="158" y="294"/>
                  </a:cubicBezTo>
                  <a:cubicBezTo>
                    <a:pt x="91" y="294"/>
                    <a:pt x="22" y="227"/>
                    <a:pt x="22" y="158"/>
                  </a:cubicBezTo>
                  <a:cubicBezTo>
                    <a:pt x="22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7" y="1"/>
                    <a:pt x="1" y="68"/>
                    <a:pt x="1" y="158"/>
                  </a:cubicBezTo>
                  <a:cubicBezTo>
                    <a:pt x="1" y="248"/>
                    <a:pt x="67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7" name="Google Shape;3797;p42"/>
            <p:cNvSpPr/>
            <p:nvPr/>
          </p:nvSpPr>
          <p:spPr>
            <a:xfrm>
              <a:off x="4402219" y="3639431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46"/>
                  </a:moveTo>
                  <a:cubicBezTo>
                    <a:pt x="227" y="46"/>
                    <a:pt x="294" y="91"/>
                    <a:pt x="294" y="158"/>
                  </a:cubicBezTo>
                  <a:cubicBezTo>
                    <a:pt x="294" y="227"/>
                    <a:pt x="227" y="294"/>
                    <a:pt x="158" y="294"/>
                  </a:cubicBezTo>
                  <a:cubicBezTo>
                    <a:pt x="91" y="294"/>
                    <a:pt x="23" y="227"/>
                    <a:pt x="23" y="158"/>
                  </a:cubicBezTo>
                  <a:cubicBezTo>
                    <a:pt x="23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8" y="1"/>
                    <a:pt x="1" y="68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8" name="Google Shape;3798;p42"/>
            <p:cNvSpPr/>
            <p:nvPr/>
          </p:nvSpPr>
          <p:spPr>
            <a:xfrm>
              <a:off x="4248284" y="3639431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6"/>
                  </a:moveTo>
                  <a:cubicBezTo>
                    <a:pt x="226" y="46"/>
                    <a:pt x="293" y="91"/>
                    <a:pt x="293" y="158"/>
                  </a:cubicBezTo>
                  <a:cubicBezTo>
                    <a:pt x="293" y="227"/>
                    <a:pt x="226" y="294"/>
                    <a:pt x="158" y="294"/>
                  </a:cubicBezTo>
                  <a:cubicBezTo>
                    <a:pt x="91" y="294"/>
                    <a:pt x="22" y="227"/>
                    <a:pt x="22" y="158"/>
                  </a:cubicBezTo>
                  <a:cubicBezTo>
                    <a:pt x="22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7" y="1"/>
                    <a:pt x="0" y="68"/>
                    <a:pt x="0" y="158"/>
                  </a:cubicBezTo>
                  <a:cubicBezTo>
                    <a:pt x="0" y="248"/>
                    <a:pt x="67" y="317"/>
                    <a:pt x="158" y="317"/>
                  </a:cubicBezTo>
                  <a:cubicBezTo>
                    <a:pt x="248" y="317"/>
                    <a:pt x="316" y="248"/>
                    <a:pt x="316" y="158"/>
                  </a:cubicBezTo>
                  <a:cubicBezTo>
                    <a:pt x="316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9" name="Google Shape;3799;p42"/>
            <p:cNvSpPr/>
            <p:nvPr/>
          </p:nvSpPr>
          <p:spPr>
            <a:xfrm>
              <a:off x="4180047" y="2842061"/>
              <a:ext cx="1413914" cy="1762525"/>
            </a:xfrm>
            <a:custGeom>
              <a:avLst/>
              <a:gdLst/>
              <a:ahLst/>
              <a:cxnLst/>
              <a:rect l="l" t="t" r="r" b="b"/>
              <a:pathLst>
                <a:path w="704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7044" y="8781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3"/>
              </a:solidFill>
              <a:prstDash val="solid"/>
              <a:miter lim="18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0" name="Google Shape;3800;p42"/>
            <p:cNvGrpSpPr/>
            <p:nvPr/>
          </p:nvGrpSpPr>
          <p:grpSpPr>
            <a:xfrm>
              <a:off x="4067051" y="2724253"/>
              <a:ext cx="1413913" cy="1762514"/>
              <a:chOff x="4640100" y="1954801"/>
              <a:chExt cx="1521154" cy="1896196"/>
            </a:xfrm>
          </p:grpSpPr>
          <p:sp>
            <p:nvSpPr>
              <p:cNvPr id="3801" name="Google Shape;3801;p42"/>
              <p:cNvSpPr/>
              <p:nvPr/>
            </p:nvSpPr>
            <p:spPr>
              <a:xfrm>
                <a:off x="4640101" y="1954801"/>
                <a:ext cx="1521153" cy="620506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3883" extrusionOk="0">
                    <a:moveTo>
                      <a:pt x="0" y="0"/>
                    </a:moveTo>
                    <a:lnTo>
                      <a:pt x="0" y="3883"/>
                    </a:lnTo>
                    <a:lnTo>
                      <a:pt x="6953" y="3883"/>
                    </a:lnTo>
                    <a:lnTo>
                      <a:pt x="69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42"/>
              <p:cNvSpPr/>
              <p:nvPr/>
            </p:nvSpPr>
            <p:spPr>
              <a:xfrm>
                <a:off x="4640100" y="2803150"/>
                <a:ext cx="1521153" cy="1047847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3883" extrusionOk="0">
                    <a:moveTo>
                      <a:pt x="0" y="0"/>
                    </a:moveTo>
                    <a:lnTo>
                      <a:pt x="0" y="3883"/>
                    </a:lnTo>
                    <a:lnTo>
                      <a:pt x="6953" y="3883"/>
                    </a:lnTo>
                    <a:lnTo>
                      <a:pt x="69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03" name="Google Shape;3803;p42"/>
            <p:cNvSpPr/>
            <p:nvPr/>
          </p:nvSpPr>
          <p:spPr>
            <a:xfrm>
              <a:off x="4062238" y="2724252"/>
              <a:ext cx="1413914" cy="1762525"/>
            </a:xfrm>
            <a:custGeom>
              <a:avLst/>
              <a:gdLst/>
              <a:ahLst/>
              <a:cxnLst/>
              <a:rect l="l" t="t" r="r" b="b"/>
              <a:pathLst>
                <a:path w="7045" h="8782" extrusionOk="0">
                  <a:moveTo>
                    <a:pt x="1" y="1"/>
                  </a:moveTo>
                  <a:lnTo>
                    <a:pt x="1" y="8782"/>
                  </a:lnTo>
                  <a:lnTo>
                    <a:pt x="7044" y="8782"/>
                  </a:lnTo>
                  <a:lnTo>
                    <a:pt x="7044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42"/>
            <p:cNvSpPr/>
            <p:nvPr/>
          </p:nvSpPr>
          <p:spPr>
            <a:xfrm>
              <a:off x="7593676" y="410163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67"/>
                    <a:pt x="295" y="158"/>
                  </a:cubicBezTo>
                  <a:cubicBezTo>
                    <a:pt x="295" y="226"/>
                    <a:pt x="226" y="271"/>
                    <a:pt x="159" y="271"/>
                  </a:cubicBezTo>
                  <a:cubicBezTo>
                    <a:pt x="91" y="271"/>
                    <a:pt x="24" y="226"/>
                    <a:pt x="24" y="158"/>
                  </a:cubicBezTo>
                  <a:cubicBezTo>
                    <a:pt x="24" y="67"/>
                    <a:pt x="91" y="22"/>
                    <a:pt x="159" y="22"/>
                  </a:cubicBezTo>
                  <a:close/>
                  <a:moveTo>
                    <a:pt x="159" y="1"/>
                  </a:moveTo>
                  <a:cubicBezTo>
                    <a:pt x="69" y="1"/>
                    <a:pt x="0" y="67"/>
                    <a:pt x="0" y="158"/>
                  </a:cubicBezTo>
                  <a:cubicBezTo>
                    <a:pt x="0" y="226"/>
                    <a:pt x="69" y="317"/>
                    <a:pt x="159" y="317"/>
                  </a:cubicBezTo>
                  <a:cubicBezTo>
                    <a:pt x="249" y="317"/>
                    <a:pt x="316" y="226"/>
                    <a:pt x="316" y="158"/>
                  </a:cubicBezTo>
                  <a:cubicBezTo>
                    <a:pt x="316" y="67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42"/>
            <p:cNvSpPr/>
            <p:nvPr/>
          </p:nvSpPr>
          <p:spPr>
            <a:xfrm>
              <a:off x="7439540" y="410163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67"/>
                    <a:pt x="295" y="158"/>
                  </a:cubicBezTo>
                  <a:cubicBezTo>
                    <a:pt x="295" y="226"/>
                    <a:pt x="226" y="271"/>
                    <a:pt x="160" y="271"/>
                  </a:cubicBezTo>
                  <a:cubicBezTo>
                    <a:pt x="91" y="271"/>
                    <a:pt x="46" y="226"/>
                    <a:pt x="46" y="158"/>
                  </a:cubicBezTo>
                  <a:cubicBezTo>
                    <a:pt x="46" y="67"/>
                    <a:pt x="91" y="22"/>
                    <a:pt x="160" y="22"/>
                  </a:cubicBezTo>
                  <a:close/>
                  <a:moveTo>
                    <a:pt x="160" y="1"/>
                  </a:moveTo>
                  <a:cubicBezTo>
                    <a:pt x="69" y="1"/>
                    <a:pt x="1" y="67"/>
                    <a:pt x="1" y="158"/>
                  </a:cubicBezTo>
                  <a:cubicBezTo>
                    <a:pt x="1" y="226"/>
                    <a:pt x="69" y="317"/>
                    <a:pt x="160" y="317"/>
                  </a:cubicBezTo>
                  <a:cubicBezTo>
                    <a:pt x="250" y="317"/>
                    <a:pt x="317" y="226"/>
                    <a:pt x="317" y="158"/>
                  </a:cubicBezTo>
                  <a:cubicBezTo>
                    <a:pt x="317" y="67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42"/>
            <p:cNvSpPr/>
            <p:nvPr/>
          </p:nvSpPr>
          <p:spPr>
            <a:xfrm>
              <a:off x="7285606" y="4101636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67"/>
                    <a:pt x="295" y="158"/>
                  </a:cubicBezTo>
                  <a:cubicBezTo>
                    <a:pt x="295" y="226"/>
                    <a:pt x="249" y="271"/>
                    <a:pt x="181" y="271"/>
                  </a:cubicBezTo>
                  <a:cubicBezTo>
                    <a:pt x="90" y="271"/>
                    <a:pt x="45" y="226"/>
                    <a:pt x="45" y="158"/>
                  </a:cubicBezTo>
                  <a:cubicBezTo>
                    <a:pt x="45" y="67"/>
                    <a:pt x="90" y="22"/>
                    <a:pt x="181" y="22"/>
                  </a:cubicBezTo>
                  <a:close/>
                  <a:moveTo>
                    <a:pt x="181" y="1"/>
                  </a:moveTo>
                  <a:cubicBezTo>
                    <a:pt x="90" y="1"/>
                    <a:pt x="0" y="67"/>
                    <a:pt x="0" y="158"/>
                  </a:cubicBezTo>
                  <a:cubicBezTo>
                    <a:pt x="0" y="226"/>
                    <a:pt x="90" y="317"/>
                    <a:pt x="181" y="317"/>
                  </a:cubicBezTo>
                  <a:cubicBezTo>
                    <a:pt x="249" y="317"/>
                    <a:pt x="340" y="226"/>
                    <a:pt x="340" y="158"/>
                  </a:cubicBezTo>
                  <a:cubicBezTo>
                    <a:pt x="340" y="67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2"/>
            <p:cNvSpPr/>
            <p:nvPr/>
          </p:nvSpPr>
          <p:spPr>
            <a:xfrm>
              <a:off x="7136287" y="410163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67"/>
                    <a:pt x="271" y="158"/>
                  </a:cubicBezTo>
                  <a:cubicBezTo>
                    <a:pt x="271" y="226"/>
                    <a:pt x="226" y="271"/>
                    <a:pt x="157" y="271"/>
                  </a:cubicBezTo>
                  <a:cubicBezTo>
                    <a:pt x="90" y="271"/>
                    <a:pt x="22" y="226"/>
                    <a:pt x="22" y="158"/>
                  </a:cubicBezTo>
                  <a:cubicBezTo>
                    <a:pt x="22" y="67"/>
                    <a:pt x="90" y="22"/>
                    <a:pt x="157" y="22"/>
                  </a:cubicBezTo>
                  <a:close/>
                  <a:moveTo>
                    <a:pt x="157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26"/>
                    <a:pt x="67" y="317"/>
                    <a:pt x="157" y="317"/>
                  </a:cubicBezTo>
                  <a:cubicBezTo>
                    <a:pt x="247" y="317"/>
                    <a:pt x="316" y="226"/>
                    <a:pt x="316" y="158"/>
                  </a:cubicBezTo>
                  <a:cubicBezTo>
                    <a:pt x="316" y="67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42"/>
            <p:cNvSpPr/>
            <p:nvPr/>
          </p:nvSpPr>
          <p:spPr>
            <a:xfrm>
              <a:off x="6982151" y="410163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67"/>
                    <a:pt x="293" y="158"/>
                  </a:cubicBezTo>
                  <a:cubicBezTo>
                    <a:pt x="293" y="226"/>
                    <a:pt x="226" y="271"/>
                    <a:pt x="158" y="271"/>
                  </a:cubicBezTo>
                  <a:cubicBezTo>
                    <a:pt x="91" y="271"/>
                    <a:pt x="22" y="226"/>
                    <a:pt x="22" y="158"/>
                  </a:cubicBezTo>
                  <a:cubicBezTo>
                    <a:pt x="22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1" y="67"/>
                    <a:pt x="1" y="158"/>
                  </a:cubicBezTo>
                  <a:cubicBezTo>
                    <a:pt x="1" y="226"/>
                    <a:pt x="67" y="317"/>
                    <a:pt x="158" y="317"/>
                  </a:cubicBezTo>
                  <a:cubicBezTo>
                    <a:pt x="248" y="317"/>
                    <a:pt x="317" y="226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42"/>
            <p:cNvSpPr/>
            <p:nvPr/>
          </p:nvSpPr>
          <p:spPr>
            <a:xfrm>
              <a:off x="6828016" y="4101636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67"/>
                    <a:pt x="294" y="158"/>
                  </a:cubicBezTo>
                  <a:cubicBezTo>
                    <a:pt x="294" y="226"/>
                    <a:pt x="227" y="271"/>
                    <a:pt x="158" y="271"/>
                  </a:cubicBezTo>
                  <a:cubicBezTo>
                    <a:pt x="91" y="271"/>
                    <a:pt x="23" y="226"/>
                    <a:pt x="23" y="158"/>
                  </a:cubicBezTo>
                  <a:cubicBezTo>
                    <a:pt x="23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26"/>
                    <a:pt x="68" y="317"/>
                    <a:pt x="158" y="317"/>
                  </a:cubicBezTo>
                  <a:cubicBezTo>
                    <a:pt x="248" y="317"/>
                    <a:pt x="317" y="226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42"/>
            <p:cNvSpPr/>
            <p:nvPr/>
          </p:nvSpPr>
          <p:spPr>
            <a:xfrm>
              <a:off x="6674081" y="410163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67"/>
                    <a:pt x="293" y="158"/>
                  </a:cubicBezTo>
                  <a:cubicBezTo>
                    <a:pt x="293" y="226"/>
                    <a:pt x="226" y="271"/>
                    <a:pt x="158" y="271"/>
                  </a:cubicBezTo>
                  <a:cubicBezTo>
                    <a:pt x="91" y="271"/>
                    <a:pt x="22" y="226"/>
                    <a:pt x="22" y="158"/>
                  </a:cubicBezTo>
                  <a:cubicBezTo>
                    <a:pt x="22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26"/>
                    <a:pt x="67" y="317"/>
                    <a:pt x="158" y="317"/>
                  </a:cubicBezTo>
                  <a:cubicBezTo>
                    <a:pt x="248" y="317"/>
                    <a:pt x="316" y="226"/>
                    <a:pt x="316" y="158"/>
                  </a:cubicBezTo>
                  <a:cubicBezTo>
                    <a:pt x="316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2"/>
            <p:cNvSpPr/>
            <p:nvPr/>
          </p:nvSpPr>
          <p:spPr>
            <a:xfrm>
              <a:off x="6519946" y="410163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7" y="22"/>
                    <a:pt x="293" y="67"/>
                    <a:pt x="293" y="158"/>
                  </a:cubicBezTo>
                  <a:cubicBezTo>
                    <a:pt x="293" y="226"/>
                    <a:pt x="227" y="271"/>
                    <a:pt x="158" y="271"/>
                  </a:cubicBezTo>
                  <a:cubicBezTo>
                    <a:pt x="91" y="271"/>
                    <a:pt x="46" y="226"/>
                    <a:pt x="46" y="158"/>
                  </a:cubicBezTo>
                  <a:cubicBezTo>
                    <a:pt x="46" y="67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26"/>
                    <a:pt x="68" y="317"/>
                    <a:pt x="158" y="317"/>
                  </a:cubicBezTo>
                  <a:cubicBezTo>
                    <a:pt x="248" y="317"/>
                    <a:pt x="317" y="226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42"/>
            <p:cNvSpPr/>
            <p:nvPr/>
          </p:nvSpPr>
          <p:spPr>
            <a:xfrm>
              <a:off x="7593676" y="394770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90"/>
                    <a:pt x="295" y="157"/>
                  </a:cubicBezTo>
                  <a:cubicBezTo>
                    <a:pt x="295" y="226"/>
                    <a:pt x="226" y="293"/>
                    <a:pt x="159" y="293"/>
                  </a:cubicBezTo>
                  <a:cubicBezTo>
                    <a:pt x="91" y="293"/>
                    <a:pt x="24" y="226"/>
                    <a:pt x="24" y="157"/>
                  </a:cubicBezTo>
                  <a:cubicBezTo>
                    <a:pt x="24" y="90"/>
                    <a:pt x="91" y="22"/>
                    <a:pt x="159" y="22"/>
                  </a:cubicBezTo>
                  <a:close/>
                  <a:moveTo>
                    <a:pt x="159" y="0"/>
                  </a:moveTo>
                  <a:cubicBezTo>
                    <a:pt x="69" y="0"/>
                    <a:pt x="0" y="67"/>
                    <a:pt x="0" y="157"/>
                  </a:cubicBezTo>
                  <a:cubicBezTo>
                    <a:pt x="0" y="247"/>
                    <a:pt x="69" y="316"/>
                    <a:pt x="159" y="316"/>
                  </a:cubicBezTo>
                  <a:cubicBezTo>
                    <a:pt x="249" y="316"/>
                    <a:pt x="316" y="247"/>
                    <a:pt x="316" y="157"/>
                  </a:cubicBezTo>
                  <a:cubicBezTo>
                    <a:pt x="316" y="67"/>
                    <a:pt x="249" y="0"/>
                    <a:pt x="159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42"/>
            <p:cNvSpPr/>
            <p:nvPr/>
          </p:nvSpPr>
          <p:spPr>
            <a:xfrm>
              <a:off x="7439540" y="394770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90"/>
                    <a:pt x="295" y="157"/>
                  </a:cubicBezTo>
                  <a:cubicBezTo>
                    <a:pt x="295" y="226"/>
                    <a:pt x="226" y="293"/>
                    <a:pt x="160" y="293"/>
                  </a:cubicBezTo>
                  <a:cubicBezTo>
                    <a:pt x="91" y="293"/>
                    <a:pt x="46" y="226"/>
                    <a:pt x="46" y="157"/>
                  </a:cubicBezTo>
                  <a:cubicBezTo>
                    <a:pt x="46" y="90"/>
                    <a:pt x="91" y="22"/>
                    <a:pt x="160" y="22"/>
                  </a:cubicBezTo>
                  <a:close/>
                  <a:moveTo>
                    <a:pt x="160" y="0"/>
                  </a:moveTo>
                  <a:cubicBezTo>
                    <a:pt x="69" y="0"/>
                    <a:pt x="1" y="67"/>
                    <a:pt x="1" y="157"/>
                  </a:cubicBezTo>
                  <a:cubicBezTo>
                    <a:pt x="1" y="247"/>
                    <a:pt x="69" y="316"/>
                    <a:pt x="160" y="316"/>
                  </a:cubicBezTo>
                  <a:cubicBezTo>
                    <a:pt x="250" y="316"/>
                    <a:pt x="317" y="247"/>
                    <a:pt x="317" y="157"/>
                  </a:cubicBezTo>
                  <a:cubicBezTo>
                    <a:pt x="317" y="67"/>
                    <a:pt x="250" y="0"/>
                    <a:pt x="160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42"/>
            <p:cNvSpPr/>
            <p:nvPr/>
          </p:nvSpPr>
          <p:spPr>
            <a:xfrm>
              <a:off x="7285606" y="3947702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90"/>
                    <a:pt x="295" y="157"/>
                  </a:cubicBezTo>
                  <a:cubicBezTo>
                    <a:pt x="295" y="226"/>
                    <a:pt x="249" y="293"/>
                    <a:pt x="181" y="293"/>
                  </a:cubicBezTo>
                  <a:cubicBezTo>
                    <a:pt x="90" y="293"/>
                    <a:pt x="45" y="226"/>
                    <a:pt x="45" y="157"/>
                  </a:cubicBezTo>
                  <a:cubicBezTo>
                    <a:pt x="45" y="90"/>
                    <a:pt x="90" y="22"/>
                    <a:pt x="181" y="22"/>
                  </a:cubicBezTo>
                  <a:close/>
                  <a:moveTo>
                    <a:pt x="181" y="0"/>
                  </a:moveTo>
                  <a:cubicBezTo>
                    <a:pt x="90" y="0"/>
                    <a:pt x="0" y="67"/>
                    <a:pt x="0" y="157"/>
                  </a:cubicBezTo>
                  <a:cubicBezTo>
                    <a:pt x="0" y="247"/>
                    <a:pt x="90" y="316"/>
                    <a:pt x="181" y="316"/>
                  </a:cubicBezTo>
                  <a:cubicBezTo>
                    <a:pt x="249" y="316"/>
                    <a:pt x="340" y="247"/>
                    <a:pt x="340" y="157"/>
                  </a:cubicBezTo>
                  <a:cubicBezTo>
                    <a:pt x="340" y="67"/>
                    <a:pt x="249" y="0"/>
                    <a:pt x="181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2"/>
            <p:cNvSpPr/>
            <p:nvPr/>
          </p:nvSpPr>
          <p:spPr>
            <a:xfrm>
              <a:off x="7136287" y="394770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90"/>
                    <a:pt x="271" y="157"/>
                  </a:cubicBezTo>
                  <a:cubicBezTo>
                    <a:pt x="271" y="226"/>
                    <a:pt x="226" y="293"/>
                    <a:pt x="157" y="293"/>
                  </a:cubicBezTo>
                  <a:cubicBezTo>
                    <a:pt x="90" y="293"/>
                    <a:pt x="22" y="226"/>
                    <a:pt x="22" y="157"/>
                  </a:cubicBezTo>
                  <a:cubicBezTo>
                    <a:pt x="22" y="90"/>
                    <a:pt x="90" y="22"/>
                    <a:pt x="157" y="22"/>
                  </a:cubicBezTo>
                  <a:close/>
                  <a:moveTo>
                    <a:pt x="157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7"/>
                    <a:pt x="67" y="316"/>
                    <a:pt x="157" y="316"/>
                  </a:cubicBezTo>
                  <a:cubicBezTo>
                    <a:pt x="247" y="316"/>
                    <a:pt x="316" y="247"/>
                    <a:pt x="316" y="157"/>
                  </a:cubicBezTo>
                  <a:cubicBezTo>
                    <a:pt x="316" y="67"/>
                    <a:pt x="247" y="0"/>
                    <a:pt x="157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42"/>
            <p:cNvSpPr/>
            <p:nvPr/>
          </p:nvSpPr>
          <p:spPr>
            <a:xfrm>
              <a:off x="6982151" y="394770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0"/>
                    <a:pt x="293" y="157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7"/>
                  </a:cubicBezTo>
                  <a:cubicBezTo>
                    <a:pt x="22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7" y="0"/>
                    <a:pt x="1" y="67"/>
                    <a:pt x="1" y="157"/>
                  </a:cubicBezTo>
                  <a:cubicBezTo>
                    <a:pt x="1" y="247"/>
                    <a:pt x="67" y="316"/>
                    <a:pt x="158" y="316"/>
                  </a:cubicBezTo>
                  <a:cubicBezTo>
                    <a:pt x="248" y="316"/>
                    <a:pt x="317" y="247"/>
                    <a:pt x="317" y="157"/>
                  </a:cubicBezTo>
                  <a:cubicBezTo>
                    <a:pt x="317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42"/>
            <p:cNvSpPr/>
            <p:nvPr/>
          </p:nvSpPr>
          <p:spPr>
            <a:xfrm>
              <a:off x="6828016" y="3947702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90"/>
                    <a:pt x="294" y="157"/>
                  </a:cubicBezTo>
                  <a:cubicBezTo>
                    <a:pt x="294" y="226"/>
                    <a:pt x="227" y="293"/>
                    <a:pt x="158" y="293"/>
                  </a:cubicBezTo>
                  <a:cubicBezTo>
                    <a:pt x="91" y="293"/>
                    <a:pt x="23" y="226"/>
                    <a:pt x="23" y="157"/>
                  </a:cubicBezTo>
                  <a:cubicBezTo>
                    <a:pt x="23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8" y="0"/>
                    <a:pt x="1" y="67"/>
                    <a:pt x="1" y="157"/>
                  </a:cubicBezTo>
                  <a:cubicBezTo>
                    <a:pt x="1" y="247"/>
                    <a:pt x="68" y="316"/>
                    <a:pt x="158" y="316"/>
                  </a:cubicBezTo>
                  <a:cubicBezTo>
                    <a:pt x="248" y="316"/>
                    <a:pt x="317" y="247"/>
                    <a:pt x="317" y="157"/>
                  </a:cubicBezTo>
                  <a:cubicBezTo>
                    <a:pt x="317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42"/>
            <p:cNvSpPr/>
            <p:nvPr/>
          </p:nvSpPr>
          <p:spPr>
            <a:xfrm>
              <a:off x="6674081" y="394770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0"/>
                    <a:pt x="293" y="157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7"/>
                  </a:cubicBezTo>
                  <a:cubicBezTo>
                    <a:pt x="22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7" y="0"/>
                    <a:pt x="0" y="67"/>
                    <a:pt x="0" y="157"/>
                  </a:cubicBezTo>
                  <a:cubicBezTo>
                    <a:pt x="0" y="247"/>
                    <a:pt x="67" y="316"/>
                    <a:pt x="158" y="316"/>
                  </a:cubicBezTo>
                  <a:cubicBezTo>
                    <a:pt x="248" y="316"/>
                    <a:pt x="316" y="247"/>
                    <a:pt x="316" y="157"/>
                  </a:cubicBezTo>
                  <a:cubicBezTo>
                    <a:pt x="316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2"/>
            <p:cNvSpPr/>
            <p:nvPr/>
          </p:nvSpPr>
          <p:spPr>
            <a:xfrm>
              <a:off x="6519946" y="3947702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7" y="22"/>
                    <a:pt x="293" y="90"/>
                    <a:pt x="293" y="157"/>
                  </a:cubicBezTo>
                  <a:cubicBezTo>
                    <a:pt x="293" y="226"/>
                    <a:pt x="227" y="293"/>
                    <a:pt x="158" y="293"/>
                  </a:cubicBezTo>
                  <a:cubicBezTo>
                    <a:pt x="91" y="293"/>
                    <a:pt x="46" y="226"/>
                    <a:pt x="46" y="157"/>
                  </a:cubicBezTo>
                  <a:cubicBezTo>
                    <a:pt x="46" y="90"/>
                    <a:pt x="91" y="22"/>
                    <a:pt x="158" y="22"/>
                  </a:cubicBezTo>
                  <a:close/>
                  <a:moveTo>
                    <a:pt x="158" y="0"/>
                  </a:moveTo>
                  <a:cubicBezTo>
                    <a:pt x="68" y="0"/>
                    <a:pt x="1" y="67"/>
                    <a:pt x="1" y="157"/>
                  </a:cubicBezTo>
                  <a:cubicBezTo>
                    <a:pt x="1" y="247"/>
                    <a:pt x="68" y="316"/>
                    <a:pt x="158" y="316"/>
                  </a:cubicBezTo>
                  <a:cubicBezTo>
                    <a:pt x="248" y="316"/>
                    <a:pt x="317" y="247"/>
                    <a:pt x="317" y="157"/>
                  </a:cubicBezTo>
                  <a:cubicBezTo>
                    <a:pt x="317" y="67"/>
                    <a:pt x="248" y="0"/>
                    <a:pt x="158" y="0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42"/>
            <p:cNvSpPr/>
            <p:nvPr/>
          </p:nvSpPr>
          <p:spPr>
            <a:xfrm>
              <a:off x="7593676" y="379356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22"/>
                  </a:moveTo>
                  <a:cubicBezTo>
                    <a:pt x="226" y="22"/>
                    <a:pt x="295" y="91"/>
                    <a:pt x="295" y="158"/>
                  </a:cubicBezTo>
                  <a:cubicBezTo>
                    <a:pt x="295" y="226"/>
                    <a:pt x="226" y="293"/>
                    <a:pt x="159" y="293"/>
                  </a:cubicBezTo>
                  <a:cubicBezTo>
                    <a:pt x="91" y="293"/>
                    <a:pt x="24" y="226"/>
                    <a:pt x="24" y="158"/>
                  </a:cubicBezTo>
                  <a:cubicBezTo>
                    <a:pt x="24" y="91"/>
                    <a:pt x="91" y="22"/>
                    <a:pt x="159" y="22"/>
                  </a:cubicBezTo>
                  <a:close/>
                  <a:moveTo>
                    <a:pt x="159" y="1"/>
                  </a:moveTo>
                  <a:cubicBezTo>
                    <a:pt x="69" y="1"/>
                    <a:pt x="0" y="67"/>
                    <a:pt x="0" y="158"/>
                  </a:cubicBezTo>
                  <a:cubicBezTo>
                    <a:pt x="0" y="248"/>
                    <a:pt x="69" y="317"/>
                    <a:pt x="159" y="317"/>
                  </a:cubicBezTo>
                  <a:cubicBezTo>
                    <a:pt x="249" y="317"/>
                    <a:pt x="316" y="248"/>
                    <a:pt x="316" y="158"/>
                  </a:cubicBezTo>
                  <a:cubicBezTo>
                    <a:pt x="316" y="67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42"/>
            <p:cNvSpPr/>
            <p:nvPr/>
          </p:nvSpPr>
          <p:spPr>
            <a:xfrm>
              <a:off x="7439540" y="379356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22"/>
                  </a:moveTo>
                  <a:cubicBezTo>
                    <a:pt x="226" y="22"/>
                    <a:pt x="295" y="91"/>
                    <a:pt x="295" y="158"/>
                  </a:cubicBezTo>
                  <a:cubicBezTo>
                    <a:pt x="295" y="226"/>
                    <a:pt x="226" y="293"/>
                    <a:pt x="160" y="293"/>
                  </a:cubicBezTo>
                  <a:cubicBezTo>
                    <a:pt x="91" y="293"/>
                    <a:pt x="46" y="226"/>
                    <a:pt x="46" y="158"/>
                  </a:cubicBezTo>
                  <a:cubicBezTo>
                    <a:pt x="46" y="91"/>
                    <a:pt x="91" y="22"/>
                    <a:pt x="160" y="22"/>
                  </a:cubicBezTo>
                  <a:close/>
                  <a:moveTo>
                    <a:pt x="160" y="1"/>
                  </a:moveTo>
                  <a:cubicBezTo>
                    <a:pt x="69" y="1"/>
                    <a:pt x="1" y="67"/>
                    <a:pt x="1" y="158"/>
                  </a:cubicBezTo>
                  <a:cubicBezTo>
                    <a:pt x="1" y="248"/>
                    <a:pt x="69" y="317"/>
                    <a:pt x="160" y="317"/>
                  </a:cubicBezTo>
                  <a:cubicBezTo>
                    <a:pt x="250" y="317"/>
                    <a:pt x="317" y="248"/>
                    <a:pt x="317" y="158"/>
                  </a:cubicBezTo>
                  <a:cubicBezTo>
                    <a:pt x="317" y="67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42"/>
            <p:cNvSpPr/>
            <p:nvPr/>
          </p:nvSpPr>
          <p:spPr>
            <a:xfrm>
              <a:off x="7285606" y="3793566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22"/>
                  </a:moveTo>
                  <a:cubicBezTo>
                    <a:pt x="249" y="22"/>
                    <a:pt x="295" y="91"/>
                    <a:pt x="295" y="158"/>
                  </a:cubicBezTo>
                  <a:cubicBezTo>
                    <a:pt x="295" y="226"/>
                    <a:pt x="249" y="293"/>
                    <a:pt x="181" y="293"/>
                  </a:cubicBezTo>
                  <a:cubicBezTo>
                    <a:pt x="90" y="293"/>
                    <a:pt x="45" y="226"/>
                    <a:pt x="45" y="158"/>
                  </a:cubicBezTo>
                  <a:cubicBezTo>
                    <a:pt x="45" y="91"/>
                    <a:pt x="90" y="22"/>
                    <a:pt x="181" y="22"/>
                  </a:cubicBezTo>
                  <a:close/>
                  <a:moveTo>
                    <a:pt x="181" y="1"/>
                  </a:moveTo>
                  <a:cubicBezTo>
                    <a:pt x="90" y="1"/>
                    <a:pt x="0" y="67"/>
                    <a:pt x="0" y="158"/>
                  </a:cubicBezTo>
                  <a:cubicBezTo>
                    <a:pt x="0" y="248"/>
                    <a:pt x="90" y="317"/>
                    <a:pt x="181" y="317"/>
                  </a:cubicBezTo>
                  <a:cubicBezTo>
                    <a:pt x="249" y="317"/>
                    <a:pt x="340" y="248"/>
                    <a:pt x="340" y="158"/>
                  </a:cubicBezTo>
                  <a:cubicBezTo>
                    <a:pt x="340" y="67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42"/>
            <p:cNvSpPr/>
            <p:nvPr/>
          </p:nvSpPr>
          <p:spPr>
            <a:xfrm>
              <a:off x="7136287" y="379356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22"/>
                  </a:moveTo>
                  <a:cubicBezTo>
                    <a:pt x="226" y="22"/>
                    <a:pt x="271" y="91"/>
                    <a:pt x="271" y="158"/>
                  </a:cubicBezTo>
                  <a:cubicBezTo>
                    <a:pt x="271" y="226"/>
                    <a:pt x="226" y="293"/>
                    <a:pt x="157" y="293"/>
                  </a:cubicBezTo>
                  <a:cubicBezTo>
                    <a:pt x="90" y="293"/>
                    <a:pt x="22" y="226"/>
                    <a:pt x="22" y="158"/>
                  </a:cubicBezTo>
                  <a:cubicBezTo>
                    <a:pt x="22" y="91"/>
                    <a:pt x="90" y="22"/>
                    <a:pt x="157" y="22"/>
                  </a:cubicBezTo>
                  <a:close/>
                  <a:moveTo>
                    <a:pt x="157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48"/>
                    <a:pt x="67" y="317"/>
                    <a:pt x="157" y="317"/>
                  </a:cubicBezTo>
                  <a:cubicBezTo>
                    <a:pt x="247" y="317"/>
                    <a:pt x="316" y="248"/>
                    <a:pt x="316" y="158"/>
                  </a:cubicBezTo>
                  <a:cubicBezTo>
                    <a:pt x="316" y="67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4" name="Google Shape;3824;p42"/>
            <p:cNvSpPr/>
            <p:nvPr/>
          </p:nvSpPr>
          <p:spPr>
            <a:xfrm>
              <a:off x="6982151" y="379356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1"/>
                    <a:pt x="293" y="158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8"/>
                  </a:cubicBezTo>
                  <a:cubicBezTo>
                    <a:pt x="22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1" y="67"/>
                    <a:pt x="1" y="158"/>
                  </a:cubicBezTo>
                  <a:cubicBezTo>
                    <a:pt x="1" y="248"/>
                    <a:pt x="67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5" name="Google Shape;3825;p42"/>
            <p:cNvSpPr/>
            <p:nvPr/>
          </p:nvSpPr>
          <p:spPr>
            <a:xfrm>
              <a:off x="6828016" y="3793566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22"/>
                  </a:moveTo>
                  <a:cubicBezTo>
                    <a:pt x="227" y="22"/>
                    <a:pt x="294" y="91"/>
                    <a:pt x="294" y="158"/>
                  </a:cubicBezTo>
                  <a:cubicBezTo>
                    <a:pt x="294" y="226"/>
                    <a:pt x="227" y="293"/>
                    <a:pt x="158" y="293"/>
                  </a:cubicBezTo>
                  <a:cubicBezTo>
                    <a:pt x="91" y="293"/>
                    <a:pt x="23" y="226"/>
                    <a:pt x="23" y="158"/>
                  </a:cubicBezTo>
                  <a:cubicBezTo>
                    <a:pt x="23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42"/>
            <p:cNvSpPr/>
            <p:nvPr/>
          </p:nvSpPr>
          <p:spPr>
            <a:xfrm>
              <a:off x="6674081" y="379356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6" y="22"/>
                    <a:pt x="293" y="91"/>
                    <a:pt x="293" y="158"/>
                  </a:cubicBezTo>
                  <a:cubicBezTo>
                    <a:pt x="293" y="226"/>
                    <a:pt x="226" y="293"/>
                    <a:pt x="158" y="293"/>
                  </a:cubicBezTo>
                  <a:cubicBezTo>
                    <a:pt x="91" y="293"/>
                    <a:pt x="22" y="226"/>
                    <a:pt x="22" y="158"/>
                  </a:cubicBezTo>
                  <a:cubicBezTo>
                    <a:pt x="22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7" y="1"/>
                    <a:pt x="0" y="67"/>
                    <a:pt x="0" y="158"/>
                  </a:cubicBezTo>
                  <a:cubicBezTo>
                    <a:pt x="0" y="248"/>
                    <a:pt x="67" y="317"/>
                    <a:pt x="158" y="317"/>
                  </a:cubicBezTo>
                  <a:cubicBezTo>
                    <a:pt x="248" y="317"/>
                    <a:pt x="316" y="248"/>
                    <a:pt x="316" y="158"/>
                  </a:cubicBezTo>
                  <a:cubicBezTo>
                    <a:pt x="316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42"/>
            <p:cNvSpPr/>
            <p:nvPr/>
          </p:nvSpPr>
          <p:spPr>
            <a:xfrm>
              <a:off x="6519946" y="3793566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22"/>
                  </a:moveTo>
                  <a:cubicBezTo>
                    <a:pt x="227" y="22"/>
                    <a:pt x="293" y="91"/>
                    <a:pt x="293" y="158"/>
                  </a:cubicBezTo>
                  <a:cubicBezTo>
                    <a:pt x="293" y="226"/>
                    <a:pt x="227" y="293"/>
                    <a:pt x="158" y="293"/>
                  </a:cubicBezTo>
                  <a:cubicBezTo>
                    <a:pt x="91" y="293"/>
                    <a:pt x="46" y="226"/>
                    <a:pt x="46" y="158"/>
                  </a:cubicBezTo>
                  <a:cubicBezTo>
                    <a:pt x="46" y="91"/>
                    <a:pt x="91" y="22"/>
                    <a:pt x="158" y="22"/>
                  </a:cubicBezTo>
                  <a:close/>
                  <a:moveTo>
                    <a:pt x="158" y="1"/>
                  </a:moveTo>
                  <a:cubicBezTo>
                    <a:pt x="68" y="1"/>
                    <a:pt x="1" y="67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7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42"/>
            <p:cNvSpPr/>
            <p:nvPr/>
          </p:nvSpPr>
          <p:spPr>
            <a:xfrm>
              <a:off x="7593676" y="3639431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9" y="46"/>
                  </a:moveTo>
                  <a:cubicBezTo>
                    <a:pt x="226" y="46"/>
                    <a:pt x="295" y="91"/>
                    <a:pt x="295" y="158"/>
                  </a:cubicBezTo>
                  <a:cubicBezTo>
                    <a:pt x="295" y="227"/>
                    <a:pt x="226" y="294"/>
                    <a:pt x="159" y="294"/>
                  </a:cubicBezTo>
                  <a:cubicBezTo>
                    <a:pt x="91" y="294"/>
                    <a:pt x="24" y="227"/>
                    <a:pt x="24" y="158"/>
                  </a:cubicBezTo>
                  <a:cubicBezTo>
                    <a:pt x="24" y="91"/>
                    <a:pt x="91" y="46"/>
                    <a:pt x="159" y="46"/>
                  </a:cubicBezTo>
                  <a:close/>
                  <a:moveTo>
                    <a:pt x="159" y="1"/>
                  </a:moveTo>
                  <a:cubicBezTo>
                    <a:pt x="69" y="1"/>
                    <a:pt x="0" y="68"/>
                    <a:pt x="0" y="158"/>
                  </a:cubicBezTo>
                  <a:cubicBezTo>
                    <a:pt x="0" y="248"/>
                    <a:pt x="69" y="317"/>
                    <a:pt x="159" y="317"/>
                  </a:cubicBezTo>
                  <a:cubicBezTo>
                    <a:pt x="249" y="317"/>
                    <a:pt x="316" y="248"/>
                    <a:pt x="316" y="158"/>
                  </a:cubicBezTo>
                  <a:cubicBezTo>
                    <a:pt x="316" y="68"/>
                    <a:pt x="249" y="1"/>
                    <a:pt x="159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42"/>
            <p:cNvSpPr/>
            <p:nvPr/>
          </p:nvSpPr>
          <p:spPr>
            <a:xfrm>
              <a:off x="7439540" y="3639431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60" y="46"/>
                  </a:moveTo>
                  <a:cubicBezTo>
                    <a:pt x="226" y="46"/>
                    <a:pt x="295" y="91"/>
                    <a:pt x="295" y="158"/>
                  </a:cubicBezTo>
                  <a:cubicBezTo>
                    <a:pt x="295" y="227"/>
                    <a:pt x="226" y="294"/>
                    <a:pt x="160" y="294"/>
                  </a:cubicBezTo>
                  <a:cubicBezTo>
                    <a:pt x="91" y="294"/>
                    <a:pt x="46" y="227"/>
                    <a:pt x="46" y="158"/>
                  </a:cubicBezTo>
                  <a:cubicBezTo>
                    <a:pt x="46" y="91"/>
                    <a:pt x="91" y="46"/>
                    <a:pt x="160" y="46"/>
                  </a:cubicBezTo>
                  <a:close/>
                  <a:moveTo>
                    <a:pt x="160" y="1"/>
                  </a:moveTo>
                  <a:cubicBezTo>
                    <a:pt x="69" y="1"/>
                    <a:pt x="1" y="68"/>
                    <a:pt x="1" y="158"/>
                  </a:cubicBezTo>
                  <a:cubicBezTo>
                    <a:pt x="1" y="248"/>
                    <a:pt x="69" y="317"/>
                    <a:pt x="160" y="317"/>
                  </a:cubicBezTo>
                  <a:cubicBezTo>
                    <a:pt x="250" y="317"/>
                    <a:pt x="317" y="248"/>
                    <a:pt x="317" y="158"/>
                  </a:cubicBezTo>
                  <a:cubicBezTo>
                    <a:pt x="317" y="68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42"/>
            <p:cNvSpPr/>
            <p:nvPr/>
          </p:nvSpPr>
          <p:spPr>
            <a:xfrm>
              <a:off x="7285606" y="3639431"/>
              <a:ext cx="68237" cy="63621"/>
            </a:xfrm>
            <a:custGeom>
              <a:avLst/>
              <a:gdLst/>
              <a:ahLst/>
              <a:cxnLst/>
              <a:rect l="l" t="t" r="r" b="b"/>
              <a:pathLst>
                <a:path w="340" h="317" extrusionOk="0">
                  <a:moveTo>
                    <a:pt x="181" y="46"/>
                  </a:moveTo>
                  <a:cubicBezTo>
                    <a:pt x="249" y="46"/>
                    <a:pt x="295" y="91"/>
                    <a:pt x="295" y="158"/>
                  </a:cubicBezTo>
                  <a:cubicBezTo>
                    <a:pt x="295" y="227"/>
                    <a:pt x="249" y="294"/>
                    <a:pt x="181" y="294"/>
                  </a:cubicBezTo>
                  <a:cubicBezTo>
                    <a:pt x="90" y="294"/>
                    <a:pt x="45" y="227"/>
                    <a:pt x="45" y="158"/>
                  </a:cubicBezTo>
                  <a:cubicBezTo>
                    <a:pt x="45" y="91"/>
                    <a:pt x="90" y="46"/>
                    <a:pt x="181" y="46"/>
                  </a:cubicBezTo>
                  <a:close/>
                  <a:moveTo>
                    <a:pt x="181" y="1"/>
                  </a:moveTo>
                  <a:cubicBezTo>
                    <a:pt x="90" y="1"/>
                    <a:pt x="0" y="68"/>
                    <a:pt x="0" y="158"/>
                  </a:cubicBezTo>
                  <a:cubicBezTo>
                    <a:pt x="0" y="248"/>
                    <a:pt x="90" y="317"/>
                    <a:pt x="181" y="317"/>
                  </a:cubicBezTo>
                  <a:cubicBezTo>
                    <a:pt x="249" y="317"/>
                    <a:pt x="340" y="248"/>
                    <a:pt x="340" y="158"/>
                  </a:cubicBezTo>
                  <a:cubicBezTo>
                    <a:pt x="340" y="68"/>
                    <a:pt x="249" y="1"/>
                    <a:pt x="181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42"/>
            <p:cNvSpPr/>
            <p:nvPr/>
          </p:nvSpPr>
          <p:spPr>
            <a:xfrm>
              <a:off x="7136287" y="3639431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7" y="46"/>
                  </a:moveTo>
                  <a:cubicBezTo>
                    <a:pt x="226" y="46"/>
                    <a:pt x="271" y="91"/>
                    <a:pt x="271" y="158"/>
                  </a:cubicBezTo>
                  <a:cubicBezTo>
                    <a:pt x="271" y="227"/>
                    <a:pt x="226" y="294"/>
                    <a:pt x="157" y="294"/>
                  </a:cubicBezTo>
                  <a:cubicBezTo>
                    <a:pt x="90" y="294"/>
                    <a:pt x="22" y="227"/>
                    <a:pt x="22" y="158"/>
                  </a:cubicBezTo>
                  <a:cubicBezTo>
                    <a:pt x="22" y="91"/>
                    <a:pt x="90" y="46"/>
                    <a:pt x="157" y="46"/>
                  </a:cubicBezTo>
                  <a:close/>
                  <a:moveTo>
                    <a:pt x="157" y="1"/>
                  </a:moveTo>
                  <a:cubicBezTo>
                    <a:pt x="67" y="1"/>
                    <a:pt x="0" y="68"/>
                    <a:pt x="0" y="158"/>
                  </a:cubicBezTo>
                  <a:cubicBezTo>
                    <a:pt x="0" y="248"/>
                    <a:pt x="67" y="317"/>
                    <a:pt x="157" y="317"/>
                  </a:cubicBezTo>
                  <a:cubicBezTo>
                    <a:pt x="247" y="317"/>
                    <a:pt x="316" y="248"/>
                    <a:pt x="316" y="158"/>
                  </a:cubicBezTo>
                  <a:cubicBezTo>
                    <a:pt x="316" y="68"/>
                    <a:pt x="247" y="1"/>
                    <a:pt x="157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42"/>
            <p:cNvSpPr/>
            <p:nvPr/>
          </p:nvSpPr>
          <p:spPr>
            <a:xfrm>
              <a:off x="6982151" y="3639431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6"/>
                  </a:moveTo>
                  <a:cubicBezTo>
                    <a:pt x="226" y="46"/>
                    <a:pt x="293" y="91"/>
                    <a:pt x="293" y="158"/>
                  </a:cubicBezTo>
                  <a:cubicBezTo>
                    <a:pt x="293" y="227"/>
                    <a:pt x="226" y="294"/>
                    <a:pt x="158" y="294"/>
                  </a:cubicBezTo>
                  <a:cubicBezTo>
                    <a:pt x="91" y="294"/>
                    <a:pt x="22" y="227"/>
                    <a:pt x="22" y="158"/>
                  </a:cubicBezTo>
                  <a:cubicBezTo>
                    <a:pt x="22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7" y="1"/>
                    <a:pt x="1" y="68"/>
                    <a:pt x="1" y="158"/>
                  </a:cubicBezTo>
                  <a:cubicBezTo>
                    <a:pt x="1" y="248"/>
                    <a:pt x="67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42"/>
            <p:cNvSpPr/>
            <p:nvPr/>
          </p:nvSpPr>
          <p:spPr>
            <a:xfrm>
              <a:off x="6828016" y="3639431"/>
              <a:ext cx="63822" cy="63621"/>
            </a:xfrm>
            <a:custGeom>
              <a:avLst/>
              <a:gdLst/>
              <a:ahLst/>
              <a:cxnLst/>
              <a:rect l="l" t="t" r="r" b="b"/>
              <a:pathLst>
                <a:path w="318" h="317" extrusionOk="0">
                  <a:moveTo>
                    <a:pt x="158" y="46"/>
                  </a:moveTo>
                  <a:cubicBezTo>
                    <a:pt x="227" y="46"/>
                    <a:pt x="294" y="91"/>
                    <a:pt x="294" y="158"/>
                  </a:cubicBezTo>
                  <a:cubicBezTo>
                    <a:pt x="294" y="227"/>
                    <a:pt x="227" y="294"/>
                    <a:pt x="158" y="294"/>
                  </a:cubicBezTo>
                  <a:cubicBezTo>
                    <a:pt x="91" y="294"/>
                    <a:pt x="23" y="227"/>
                    <a:pt x="23" y="158"/>
                  </a:cubicBezTo>
                  <a:cubicBezTo>
                    <a:pt x="23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8" y="1"/>
                    <a:pt x="1" y="68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42"/>
            <p:cNvSpPr/>
            <p:nvPr/>
          </p:nvSpPr>
          <p:spPr>
            <a:xfrm>
              <a:off x="6674081" y="3639431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6"/>
                  </a:moveTo>
                  <a:cubicBezTo>
                    <a:pt x="226" y="46"/>
                    <a:pt x="293" y="91"/>
                    <a:pt x="293" y="158"/>
                  </a:cubicBezTo>
                  <a:cubicBezTo>
                    <a:pt x="293" y="227"/>
                    <a:pt x="226" y="294"/>
                    <a:pt x="158" y="294"/>
                  </a:cubicBezTo>
                  <a:cubicBezTo>
                    <a:pt x="91" y="294"/>
                    <a:pt x="22" y="227"/>
                    <a:pt x="22" y="158"/>
                  </a:cubicBezTo>
                  <a:cubicBezTo>
                    <a:pt x="22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7" y="1"/>
                    <a:pt x="0" y="68"/>
                    <a:pt x="0" y="158"/>
                  </a:cubicBezTo>
                  <a:cubicBezTo>
                    <a:pt x="0" y="248"/>
                    <a:pt x="67" y="317"/>
                    <a:pt x="158" y="317"/>
                  </a:cubicBezTo>
                  <a:cubicBezTo>
                    <a:pt x="248" y="317"/>
                    <a:pt x="316" y="248"/>
                    <a:pt x="316" y="158"/>
                  </a:cubicBezTo>
                  <a:cubicBezTo>
                    <a:pt x="316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42"/>
            <p:cNvSpPr/>
            <p:nvPr/>
          </p:nvSpPr>
          <p:spPr>
            <a:xfrm>
              <a:off x="6519946" y="3639431"/>
              <a:ext cx="63621" cy="63621"/>
            </a:xfrm>
            <a:custGeom>
              <a:avLst/>
              <a:gdLst/>
              <a:ahLst/>
              <a:cxnLst/>
              <a:rect l="l" t="t" r="r" b="b"/>
              <a:pathLst>
                <a:path w="317" h="317" extrusionOk="0">
                  <a:moveTo>
                    <a:pt x="158" y="46"/>
                  </a:moveTo>
                  <a:cubicBezTo>
                    <a:pt x="227" y="46"/>
                    <a:pt x="293" y="91"/>
                    <a:pt x="293" y="158"/>
                  </a:cubicBezTo>
                  <a:cubicBezTo>
                    <a:pt x="293" y="227"/>
                    <a:pt x="227" y="294"/>
                    <a:pt x="158" y="294"/>
                  </a:cubicBezTo>
                  <a:cubicBezTo>
                    <a:pt x="91" y="294"/>
                    <a:pt x="46" y="227"/>
                    <a:pt x="46" y="158"/>
                  </a:cubicBezTo>
                  <a:cubicBezTo>
                    <a:pt x="46" y="91"/>
                    <a:pt x="91" y="46"/>
                    <a:pt x="158" y="46"/>
                  </a:cubicBezTo>
                  <a:close/>
                  <a:moveTo>
                    <a:pt x="158" y="1"/>
                  </a:moveTo>
                  <a:cubicBezTo>
                    <a:pt x="68" y="1"/>
                    <a:pt x="1" y="68"/>
                    <a:pt x="1" y="158"/>
                  </a:cubicBezTo>
                  <a:cubicBezTo>
                    <a:pt x="1" y="248"/>
                    <a:pt x="68" y="317"/>
                    <a:pt x="158" y="317"/>
                  </a:cubicBezTo>
                  <a:cubicBezTo>
                    <a:pt x="248" y="317"/>
                    <a:pt x="317" y="248"/>
                    <a:pt x="317" y="158"/>
                  </a:cubicBezTo>
                  <a:cubicBezTo>
                    <a:pt x="317" y="68"/>
                    <a:pt x="248" y="1"/>
                    <a:pt x="158" y="1"/>
                  </a:cubicBezTo>
                  <a:close/>
                </a:path>
              </a:pathLst>
            </a:custGeom>
            <a:solidFill>
              <a:srgbClr val="85C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42"/>
            <p:cNvSpPr/>
            <p:nvPr/>
          </p:nvSpPr>
          <p:spPr>
            <a:xfrm>
              <a:off x="6605844" y="2842061"/>
              <a:ext cx="1413914" cy="1762525"/>
            </a:xfrm>
            <a:custGeom>
              <a:avLst/>
              <a:gdLst/>
              <a:ahLst/>
              <a:cxnLst/>
              <a:rect l="l" t="t" r="r" b="b"/>
              <a:pathLst>
                <a:path w="7045" h="8782" extrusionOk="0">
                  <a:moveTo>
                    <a:pt x="1" y="1"/>
                  </a:moveTo>
                  <a:lnTo>
                    <a:pt x="1" y="8781"/>
                  </a:lnTo>
                  <a:lnTo>
                    <a:pt x="7044" y="8781"/>
                  </a:lnTo>
                  <a:lnTo>
                    <a:pt x="7044" y="1"/>
                  </a:ln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miter lim="1806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37" name="Google Shape;3837;p42"/>
            <p:cNvGrpSpPr/>
            <p:nvPr/>
          </p:nvGrpSpPr>
          <p:grpSpPr>
            <a:xfrm>
              <a:off x="6492848" y="2724252"/>
              <a:ext cx="1413913" cy="1762515"/>
              <a:chOff x="4640100" y="1954800"/>
              <a:chExt cx="1521154" cy="1896197"/>
            </a:xfrm>
          </p:grpSpPr>
          <p:sp>
            <p:nvSpPr>
              <p:cNvPr id="3838" name="Google Shape;3838;p42"/>
              <p:cNvSpPr/>
              <p:nvPr/>
            </p:nvSpPr>
            <p:spPr>
              <a:xfrm>
                <a:off x="4640101" y="1954800"/>
                <a:ext cx="1521153" cy="658419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3883" extrusionOk="0">
                    <a:moveTo>
                      <a:pt x="0" y="0"/>
                    </a:moveTo>
                    <a:lnTo>
                      <a:pt x="0" y="3883"/>
                    </a:lnTo>
                    <a:lnTo>
                      <a:pt x="6953" y="3883"/>
                    </a:lnTo>
                    <a:lnTo>
                      <a:pt x="6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42"/>
              <p:cNvSpPr/>
              <p:nvPr/>
            </p:nvSpPr>
            <p:spPr>
              <a:xfrm>
                <a:off x="4640100" y="2803150"/>
                <a:ext cx="1521153" cy="1047847"/>
              </a:xfrm>
              <a:custGeom>
                <a:avLst/>
                <a:gdLst/>
                <a:ahLst/>
                <a:cxnLst/>
                <a:rect l="l" t="t" r="r" b="b"/>
                <a:pathLst>
                  <a:path w="6954" h="3883" extrusionOk="0">
                    <a:moveTo>
                      <a:pt x="0" y="0"/>
                    </a:moveTo>
                    <a:lnTo>
                      <a:pt x="0" y="3883"/>
                    </a:lnTo>
                    <a:lnTo>
                      <a:pt x="6953" y="3883"/>
                    </a:lnTo>
                    <a:lnTo>
                      <a:pt x="695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40" name="Google Shape;3840;p42"/>
            <p:cNvSpPr/>
            <p:nvPr/>
          </p:nvSpPr>
          <p:spPr>
            <a:xfrm>
              <a:off x="6488035" y="2724252"/>
              <a:ext cx="1413914" cy="1762525"/>
            </a:xfrm>
            <a:custGeom>
              <a:avLst/>
              <a:gdLst/>
              <a:ahLst/>
              <a:cxnLst/>
              <a:rect l="l" t="t" r="r" b="b"/>
              <a:pathLst>
                <a:path w="7045" h="8782" extrusionOk="0">
                  <a:moveTo>
                    <a:pt x="1" y="1"/>
                  </a:moveTo>
                  <a:lnTo>
                    <a:pt x="1" y="8782"/>
                  </a:lnTo>
                  <a:lnTo>
                    <a:pt x="7044" y="8782"/>
                  </a:lnTo>
                  <a:lnTo>
                    <a:pt x="7044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1" name="Google Shape;3841;p42"/>
          <p:cNvSpPr txBox="1">
            <a:spLocks noGrp="1"/>
          </p:cNvSpPr>
          <p:nvPr>
            <p:ph type="title"/>
          </p:nvPr>
        </p:nvSpPr>
        <p:spPr>
          <a:xfrm>
            <a:off x="471812" y="1858050"/>
            <a:ext cx="3020513" cy="14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OBRIGADO</a:t>
            </a:r>
            <a:br>
              <a:rPr lang="pt-PT" dirty="0"/>
            </a:br>
            <a:r>
              <a:rPr lang="pt-PT" dirty="0"/>
              <a:t>PELA ATENÇÃO</a:t>
            </a:r>
            <a:endParaRPr dirty="0"/>
          </a:p>
        </p:txBody>
      </p:sp>
      <p:sp>
        <p:nvSpPr>
          <p:cNvPr id="3842" name="Google Shape;3842;p42"/>
          <p:cNvSpPr txBox="1">
            <a:spLocks noGrp="1"/>
          </p:cNvSpPr>
          <p:nvPr>
            <p:ph type="title" idx="3"/>
          </p:nvPr>
        </p:nvSpPr>
        <p:spPr>
          <a:xfrm>
            <a:off x="4079013" y="223447"/>
            <a:ext cx="14091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Cristina Mendes</a:t>
            </a:r>
            <a:endParaRPr sz="2000" dirty="0"/>
          </a:p>
        </p:txBody>
      </p:sp>
      <p:sp>
        <p:nvSpPr>
          <p:cNvPr id="3843" name="Google Shape;3843;p42"/>
          <p:cNvSpPr txBox="1">
            <a:spLocks noGrp="1"/>
          </p:cNvSpPr>
          <p:nvPr>
            <p:ph type="title" idx="4"/>
          </p:nvPr>
        </p:nvSpPr>
        <p:spPr>
          <a:xfrm>
            <a:off x="6933329" y="231714"/>
            <a:ext cx="14091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Maria </a:t>
            </a:r>
            <a:br>
              <a:rPr lang="en" sz="2000" dirty="0"/>
            </a:br>
            <a:r>
              <a:rPr lang="en" sz="2000" dirty="0"/>
              <a:t>Pires</a:t>
            </a:r>
            <a:endParaRPr sz="2000" dirty="0"/>
          </a:p>
        </p:txBody>
      </p:sp>
      <p:sp>
        <p:nvSpPr>
          <p:cNvPr id="3844" name="Google Shape;3844;p42"/>
          <p:cNvSpPr txBox="1">
            <a:spLocks noGrp="1"/>
          </p:cNvSpPr>
          <p:nvPr>
            <p:ph type="title" idx="5"/>
          </p:nvPr>
        </p:nvSpPr>
        <p:spPr>
          <a:xfrm>
            <a:off x="4087197" y="2571750"/>
            <a:ext cx="14091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Matilde Silva</a:t>
            </a:r>
            <a:endParaRPr sz="2000" dirty="0"/>
          </a:p>
        </p:txBody>
      </p:sp>
      <p:sp>
        <p:nvSpPr>
          <p:cNvPr id="3845" name="Google Shape;3845;p42"/>
          <p:cNvSpPr txBox="1">
            <a:spLocks noGrp="1"/>
          </p:cNvSpPr>
          <p:nvPr>
            <p:ph type="title" idx="6"/>
          </p:nvPr>
        </p:nvSpPr>
        <p:spPr>
          <a:xfrm>
            <a:off x="6920821" y="2561534"/>
            <a:ext cx="14091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Pedro Machado</a:t>
            </a:r>
            <a:endParaRPr sz="2000" dirty="0"/>
          </a:p>
        </p:txBody>
      </p:sp>
      <p:sp>
        <p:nvSpPr>
          <p:cNvPr id="3846" name="Google Shape;3846;p42"/>
          <p:cNvSpPr txBox="1">
            <a:spLocks noGrp="1"/>
          </p:cNvSpPr>
          <p:nvPr>
            <p:ph type="subTitle" idx="1"/>
          </p:nvPr>
        </p:nvSpPr>
        <p:spPr>
          <a:xfrm>
            <a:off x="4067050" y="1446955"/>
            <a:ext cx="13938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DID YOU KNEW THAT?</a:t>
            </a:r>
            <a:endParaRPr/>
          </a:p>
        </p:txBody>
      </p:sp>
      <p:sp>
        <p:nvSpPr>
          <p:cNvPr id="3848" name="Google Shape;3848;p42"/>
          <p:cNvSpPr txBox="1">
            <a:spLocks noGrp="1"/>
          </p:cNvSpPr>
          <p:nvPr>
            <p:ph type="subTitle" idx="2"/>
          </p:nvPr>
        </p:nvSpPr>
        <p:spPr>
          <a:xfrm>
            <a:off x="4067050" y="3617728"/>
            <a:ext cx="1393800" cy="9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IS THAT TRUE?</a:t>
            </a:r>
            <a:endParaRPr/>
          </a:p>
        </p:txBody>
      </p:sp>
      <p:pic>
        <p:nvPicPr>
          <p:cNvPr id="3" name="Imagem 2" descr="Uma imagem com pessoa, casaco&#10;&#10;Descrição gerada automaticamente">
            <a:extLst>
              <a:ext uri="{FF2B5EF4-FFF2-40B4-BE49-F238E27FC236}">
                <a16:creationId xmlns:a16="http://schemas.microsoft.com/office/drawing/2014/main" id="{29BAEF39-1766-4D15-B3EB-FA2B2BC09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646" y="915013"/>
            <a:ext cx="1238827" cy="1238248"/>
          </a:xfrm>
          <a:prstGeom prst="rect">
            <a:avLst/>
          </a:prstGeom>
        </p:spPr>
      </p:pic>
      <p:pic>
        <p:nvPicPr>
          <p:cNvPr id="5" name="Imagem 4" descr="Uma imagem com pessoa, homem&#10;&#10;Descrição gerada automaticamente">
            <a:extLst>
              <a:ext uri="{FF2B5EF4-FFF2-40B4-BE49-F238E27FC236}">
                <a16:creationId xmlns:a16="http://schemas.microsoft.com/office/drawing/2014/main" id="{F6D3D44F-9DE8-4D75-87F4-1DAF5A8879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3716" y="3316095"/>
            <a:ext cx="1168326" cy="1168326"/>
          </a:xfrm>
          <a:prstGeom prst="rect">
            <a:avLst/>
          </a:prstGeom>
        </p:spPr>
      </p:pic>
      <p:pic>
        <p:nvPicPr>
          <p:cNvPr id="7" name="Imagem 6" descr="Uma imagem com pessoa, parede, vestuário, mulher&#10;&#10;Descrição gerada automaticamente">
            <a:extLst>
              <a:ext uri="{FF2B5EF4-FFF2-40B4-BE49-F238E27FC236}">
                <a16:creationId xmlns:a16="http://schemas.microsoft.com/office/drawing/2014/main" id="{84B9B490-A3E6-4026-8A91-2D036C2A89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421" y="3285450"/>
            <a:ext cx="1203959" cy="1203959"/>
          </a:xfrm>
          <a:prstGeom prst="rect">
            <a:avLst/>
          </a:prstGeom>
        </p:spPr>
      </p:pic>
      <p:pic>
        <p:nvPicPr>
          <p:cNvPr id="9" name="Imagem 8" descr="Uma imagem com pessoa, parede&#10;&#10;Descrição gerada automaticamente">
            <a:extLst>
              <a:ext uri="{FF2B5EF4-FFF2-40B4-BE49-F238E27FC236}">
                <a16:creationId xmlns:a16="http://schemas.microsoft.com/office/drawing/2014/main" id="{710CC11A-E32D-4B59-B581-077333ECB4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320" y="915013"/>
            <a:ext cx="1246372" cy="1246372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39F990-BED8-43A2-9618-82F1397C2BB6}"/>
              </a:ext>
            </a:extLst>
          </p:cNvPr>
          <p:cNvSpPr txBox="1"/>
          <p:nvPr/>
        </p:nvSpPr>
        <p:spPr>
          <a:xfrm>
            <a:off x="5828463" y="2247765"/>
            <a:ext cx="11782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 dirty="0"/>
              <a:t>Grupo 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41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VISUALIZAÇÃO DOS DADOS</a:t>
            </a:r>
            <a:endParaRPr dirty="0"/>
          </a:p>
        </p:txBody>
      </p:sp>
      <p:sp>
        <p:nvSpPr>
          <p:cNvPr id="3695" name="Google Shape;3695;p41"/>
          <p:cNvSpPr txBox="1">
            <a:spLocks noGrp="1"/>
          </p:cNvSpPr>
          <p:nvPr>
            <p:ph type="subTitle" idx="1"/>
          </p:nvPr>
        </p:nvSpPr>
        <p:spPr>
          <a:xfrm>
            <a:off x="1091600" y="1210775"/>
            <a:ext cx="7172400" cy="3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4" name="Imagem 3" descr="Uma imagem com mesa&#10;&#10;Descrição gerada automaticamente">
            <a:extLst>
              <a:ext uri="{FF2B5EF4-FFF2-40B4-BE49-F238E27FC236}">
                <a16:creationId xmlns:a16="http://schemas.microsoft.com/office/drawing/2014/main" id="{B213273D-E630-4ED1-9536-2F0D29340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57" y="1014969"/>
            <a:ext cx="8709285" cy="400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64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41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VISUALIZAÇÃO DOS DADOS</a:t>
            </a:r>
            <a:endParaRPr dirty="0"/>
          </a:p>
        </p:txBody>
      </p:sp>
      <p:sp>
        <p:nvSpPr>
          <p:cNvPr id="3695" name="Google Shape;3695;p41"/>
          <p:cNvSpPr txBox="1">
            <a:spLocks noGrp="1"/>
          </p:cNvSpPr>
          <p:nvPr>
            <p:ph type="subTitle" idx="1"/>
          </p:nvPr>
        </p:nvSpPr>
        <p:spPr>
          <a:xfrm>
            <a:off x="1091600" y="1210775"/>
            <a:ext cx="7172400" cy="3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011C182-6CF4-4A9E-90AF-7C4132A4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380" y="935061"/>
            <a:ext cx="6037239" cy="404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86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p41"/>
          <p:cNvSpPr txBox="1">
            <a:spLocks noGrp="1"/>
          </p:cNvSpPr>
          <p:nvPr>
            <p:ph type="subTitle" idx="1"/>
          </p:nvPr>
        </p:nvSpPr>
        <p:spPr>
          <a:xfrm>
            <a:off x="1091600" y="1210775"/>
            <a:ext cx="7172400" cy="3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4" name="Imagem 3" descr="Uma imagem com mesa&#10;&#10;Descrição gerada automaticamente">
            <a:extLst>
              <a:ext uri="{FF2B5EF4-FFF2-40B4-BE49-F238E27FC236}">
                <a16:creationId xmlns:a16="http://schemas.microsoft.com/office/drawing/2014/main" id="{DE366C6F-1BF1-4774-981D-7786FAEA4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7" y="141685"/>
            <a:ext cx="2481535" cy="4806010"/>
          </a:xfrm>
          <a:prstGeom prst="rect">
            <a:avLst/>
          </a:prstGeom>
        </p:spPr>
      </p:pic>
      <p:pic>
        <p:nvPicPr>
          <p:cNvPr id="6" name="Imagem 5" descr="Uma imagem com mesa&#10;&#10;Descrição gerada automaticamente">
            <a:extLst>
              <a:ext uri="{FF2B5EF4-FFF2-40B4-BE49-F238E27FC236}">
                <a16:creationId xmlns:a16="http://schemas.microsoft.com/office/drawing/2014/main" id="{E7FA43F8-07E7-4AF0-8F1E-EDF47D81F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100" y="141685"/>
            <a:ext cx="2423675" cy="4806010"/>
          </a:xfrm>
          <a:prstGeom prst="rect">
            <a:avLst/>
          </a:prstGeom>
        </p:spPr>
      </p:pic>
      <p:pic>
        <p:nvPicPr>
          <p:cNvPr id="8" name="Imagem 7" descr="Uma imagem com mesa&#10;&#10;Descrição gerada automaticamente">
            <a:extLst>
              <a:ext uri="{FF2B5EF4-FFF2-40B4-BE49-F238E27FC236}">
                <a16:creationId xmlns:a16="http://schemas.microsoft.com/office/drawing/2014/main" id="{F8583DEC-371C-4B92-879E-FC95253621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5775" y="3021458"/>
            <a:ext cx="3213190" cy="1398598"/>
          </a:xfrm>
          <a:prstGeom prst="rect">
            <a:avLst/>
          </a:prstGeom>
        </p:spPr>
      </p:pic>
      <p:pic>
        <p:nvPicPr>
          <p:cNvPr id="10" name="Imagem 9" descr="Uma imagem com mesa&#10;&#10;Descrição gerada automaticamente">
            <a:extLst>
              <a:ext uri="{FF2B5EF4-FFF2-40B4-BE49-F238E27FC236}">
                <a16:creationId xmlns:a16="http://schemas.microsoft.com/office/drawing/2014/main" id="{D8C0719E-55E7-4DC1-9AAC-4EA09B7A3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5775" y="1085120"/>
            <a:ext cx="3213190" cy="17520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41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PRÉ-PROCESSAMENTO DE DADOS</a:t>
            </a:r>
            <a:endParaRPr dirty="0"/>
          </a:p>
        </p:txBody>
      </p:sp>
      <p:sp>
        <p:nvSpPr>
          <p:cNvPr id="3695" name="Google Shape;3695;p41"/>
          <p:cNvSpPr txBox="1">
            <a:spLocks noGrp="1"/>
          </p:cNvSpPr>
          <p:nvPr>
            <p:ph type="subTitle" idx="1"/>
          </p:nvPr>
        </p:nvSpPr>
        <p:spPr>
          <a:xfrm>
            <a:off x="1453541" y="1503083"/>
            <a:ext cx="6519829" cy="31249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E002D6D-ED0A-4C6B-8E82-915FDC80F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3" y="1120522"/>
            <a:ext cx="9001593" cy="3157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181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41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PRÉ-PROCESSAMENTO DE DADOS</a:t>
            </a:r>
            <a:endParaRPr dirty="0"/>
          </a:p>
        </p:txBody>
      </p:sp>
      <p:sp>
        <p:nvSpPr>
          <p:cNvPr id="3695" name="Google Shape;3695;p41"/>
          <p:cNvSpPr txBox="1">
            <a:spLocks noGrp="1"/>
          </p:cNvSpPr>
          <p:nvPr>
            <p:ph type="subTitle" idx="1"/>
          </p:nvPr>
        </p:nvSpPr>
        <p:spPr>
          <a:xfrm>
            <a:off x="1091600" y="1210775"/>
            <a:ext cx="7172400" cy="3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CC5C818-21CE-423C-AD8B-FE20F9A10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540" y="1014969"/>
            <a:ext cx="5286920" cy="401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677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4D42A-84B9-45DF-BE3B-A12FAFBCF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PRÉ-PROCESSAMENTO DE DADOS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74FA14-CC41-46AA-A2E7-B7E8FD490A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59316AF-A057-40A2-B09F-5DCCBB57A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249" y="1210775"/>
            <a:ext cx="8379502" cy="354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484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4" name="Google Shape;3694;p41"/>
          <p:cNvSpPr txBox="1">
            <a:spLocks noGrp="1"/>
          </p:cNvSpPr>
          <p:nvPr>
            <p:ph type="title"/>
          </p:nvPr>
        </p:nvSpPr>
        <p:spPr>
          <a:xfrm>
            <a:off x="909500" y="338769"/>
            <a:ext cx="7328400" cy="6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OTIMIZAÇÃO</a:t>
            </a:r>
            <a:endParaRPr dirty="0"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AC89353B-2E24-4D3B-A238-128857A96917}"/>
              </a:ext>
            </a:extLst>
          </p:cNvPr>
          <p:cNvSpPr>
            <a:spLocks noGrp="1" noChangeAspect="1" noChangeArrowheads="1"/>
          </p:cNvSpPr>
          <p:nvPr>
            <p:ph type="subTitle" idx="1"/>
          </p:nvPr>
        </p:nvSpPr>
        <p:spPr bwMode="auto">
          <a:xfrm>
            <a:off x="1092200" y="1211263"/>
            <a:ext cx="7172325" cy="3392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7FDEE6-BEB1-4620-8FB3-3251F56E3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81" y="1298291"/>
            <a:ext cx="8881037" cy="2546918"/>
          </a:xfrm>
          <a:prstGeom prst="rect">
            <a:avLst/>
          </a:prstGeom>
        </p:spPr>
      </p:pic>
      <p:pic>
        <p:nvPicPr>
          <p:cNvPr id="4" name="Imagem 3" descr="Uma imagem com mesa&#10;&#10;Descrição gerada automaticamente">
            <a:extLst>
              <a:ext uri="{FF2B5EF4-FFF2-40B4-BE49-F238E27FC236}">
                <a16:creationId xmlns:a16="http://schemas.microsoft.com/office/drawing/2014/main" id="{88661E8C-9E06-4A1E-976E-D232E24D8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00" y="3983275"/>
            <a:ext cx="7172325" cy="90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17847"/>
      </p:ext>
    </p:extLst>
  </p:cSld>
  <p:clrMapOvr>
    <a:masterClrMapping/>
  </p:clrMapOvr>
</p:sld>
</file>

<file path=ppt/theme/theme1.xml><?xml version="1.0" encoding="utf-8"?>
<a:theme xmlns:a="http://schemas.openxmlformats.org/drawingml/2006/main" name="Innel Memphis daily activitie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000000"/>
      </a:lt2>
      <a:accent1>
        <a:srgbClr val="C9457C"/>
      </a:accent1>
      <a:accent2>
        <a:srgbClr val="EED143"/>
      </a:accent2>
      <a:accent3>
        <a:srgbClr val="85C1D0"/>
      </a:accent3>
      <a:accent4>
        <a:srgbClr val="F3F3F3"/>
      </a:accent4>
      <a:accent5>
        <a:srgbClr val="000000"/>
      </a:accent5>
      <a:accent6>
        <a:srgbClr val="FFFFFF"/>
      </a:accent6>
      <a:hlink>
        <a:srgbClr val="C9457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</TotalTime>
  <Words>115</Words>
  <Application>Microsoft Office PowerPoint</Application>
  <PresentationFormat>Apresentação no Ecrã (16:9)</PresentationFormat>
  <Paragraphs>29</Paragraphs>
  <Slides>21</Slides>
  <Notes>14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21</vt:i4>
      </vt:variant>
    </vt:vector>
  </HeadingPairs>
  <TitlesOfParts>
    <vt:vector size="27" baseType="lpstr">
      <vt:lpstr>Assistant</vt:lpstr>
      <vt:lpstr>Roboto Black</vt:lpstr>
      <vt:lpstr>Arial</vt:lpstr>
      <vt:lpstr>Source Sans Pro</vt:lpstr>
      <vt:lpstr>Roboto Condensed</vt:lpstr>
      <vt:lpstr>Innel Memphis daily activities by Slidesgo</vt:lpstr>
      <vt:lpstr>Conceção e implementação de modelos de Machine Learning</vt:lpstr>
      <vt:lpstr>Visualização dos Dados Pré-processamento de dados Modelação Otimização Análise de Resultados</vt:lpstr>
      <vt:lpstr>VISUALIZAÇÃO DOS DADOS</vt:lpstr>
      <vt:lpstr>VISUALIZAÇÃO DOS DADOS</vt:lpstr>
      <vt:lpstr>Apresentação do PowerPoint</vt:lpstr>
      <vt:lpstr>PRÉ-PROCESSAMENTO DE DADOS</vt:lpstr>
      <vt:lpstr>PRÉ-PROCESSAMENTO DE DADOS</vt:lpstr>
      <vt:lpstr>PRÉ-PROCESSAMENTO DE DADOS</vt:lpstr>
      <vt:lpstr>OTIMIZAÇÃO</vt:lpstr>
      <vt:lpstr>ANÁLISE DE RESULTADOS</vt:lpstr>
      <vt:lpstr>Visualização dos Dados Pré-processamento de dados Modelação Otimização Análise de Resultados</vt:lpstr>
      <vt:lpstr>VISUALIZAÇÃO DOS DADOS</vt:lpstr>
      <vt:lpstr>VISUALIZAÇÃO DE DADOS</vt:lpstr>
      <vt:lpstr>VISUALIZAÇÃO DE DADOS</vt:lpstr>
      <vt:lpstr>VISUALIZAÇÃO DE DADOS</vt:lpstr>
      <vt:lpstr>Apresentação do PowerPoint</vt:lpstr>
      <vt:lpstr>PRÉ-PROCESSAMENTO DE DADOS</vt:lpstr>
      <vt:lpstr>MODELAÇÃO</vt:lpstr>
      <vt:lpstr>OTIMIZAÇÃO</vt:lpstr>
      <vt:lpstr>ANÁLISE DE RESULTADOS</vt:lpstr>
      <vt:lpstr>OBRIGADO PELA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Conceção e implementação de modelos de Machine Learning</dc:title>
  <cp:lastModifiedBy>Cristina Cunha Mendes</cp:lastModifiedBy>
  <cp:revision>28</cp:revision>
  <dcterms:modified xsi:type="dcterms:W3CDTF">2020-11-26T13:14:30Z</dcterms:modified>
</cp:coreProperties>
</file>